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1"/>
  </p:notesMasterIdLst>
  <p:sldIdLst>
    <p:sldId id="260" r:id="rId2"/>
    <p:sldId id="256" r:id="rId3"/>
    <p:sldId id="291" r:id="rId4"/>
    <p:sldId id="257" r:id="rId5"/>
    <p:sldId id="276" r:id="rId6"/>
    <p:sldId id="259" r:id="rId7"/>
    <p:sldId id="284" r:id="rId8"/>
    <p:sldId id="285" r:id="rId9"/>
    <p:sldId id="261" r:id="rId10"/>
    <p:sldId id="286" r:id="rId11"/>
    <p:sldId id="264" r:id="rId12"/>
    <p:sldId id="281" r:id="rId13"/>
    <p:sldId id="278" r:id="rId14"/>
    <p:sldId id="280" r:id="rId15"/>
    <p:sldId id="288" r:id="rId16"/>
    <p:sldId id="287" r:id="rId17"/>
    <p:sldId id="289" r:id="rId18"/>
    <p:sldId id="292" r:id="rId19"/>
    <p:sldId id="290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77777"/>
    <a:srgbClr val="FFFFFF"/>
  </p:clrMru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  <a:nwCell>
      <a:tcStyle>
        <a:tcBdr/>
      </a:tcStyle>
    </a:nw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  <a:nwCell>
      <a:tcStyle>
        <a:tcBdr/>
      </a:tcStyle>
    </a:nwCell>
  </a:tblStyle>
  <a:tblStyle styleId="{5C22544A-7EE6-4342-B048-85BDC9FD1C3A}" styleName="Medium Style 2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scrgbClr r="0" g="0" b="0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  <a:nwCell>
      <a:tcStyle>
        <a:tcBdr/>
      </a:tcStyle>
    </a:nw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80" autoAdjust="0"/>
    <p:restoredTop sz="93939" autoAdjust="0"/>
  </p:normalViewPr>
  <p:slideViewPr>
    <p:cSldViewPr>
      <p:cViewPr>
        <p:scale>
          <a:sx n="75" d="100"/>
          <a:sy n="75" d="100"/>
        </p:scale>
        <p:origin x="-1512" y="-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554BDF9-8515-4677-9942-0171F000F8EB}" type="doc">
      <dgm:prSet loTypeId="urn:microsoft.com/office/officeart/2005/8/layout/list1#1" loCatId="list" qsTypeId="urn:microsoft.com/office/officeart/2005/8/quickstyle/simple2#1" qsCatId="simple" csTypeId="urn:microsoft.com/office/officeart/2005/8/colors/colorful1" csCatId="colorful" phldr="1"/>
      <dgm:spPr/>
      <dgm:t>
        <a:bodyPr/>
        <a:lstStyle>
          <a:extLst/>
        </a:lstStyle>
        <a:p>
          <a:endParaRPr lang="ru-RU"/>
        </a:p>
      </dgm:t>
    </dgm:pt>
    <dgm:pt modelId="{787546C1-DD5C-4D6E-BFDD-D95A52E781AD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>
          <a:extLst/>
        </a:lstStyle>
        <a:p>
          <a:endParaRPr lang="ru-RU" dirty="0"/>
        </a:p>
      </dgm:t>
    </dgm:pt>
    <dgm:pt modelId="{579A9A07-8770-4AC1-9705-76E19F87D269}" type="sibTrans" cxnId="{DFAEFA4C-B3B0-4C4E-BCD8-BFB53D07C5D0}">
      <dgm:prSet/>
      <dgm:spPr/>
      <dgm:t>
        <a:bodyPr/>
        <a:lstStyle>
          <a:extLst/>
        </a:lstStyle>
        <a:p>
          <a:endParaRPr lang="ru-RU"/>
        </a:p>
      </dgm:t>
    </dgm:pt>
    <dgm:pt modelId="{88942913-D2BB-4DEB-B0E7-EA2B7A6CD360}" type="parTrans" cxnId="{DFAEFA4C-B3B0-4C4E-BCD8-BFB53D07C5D0}">
      <dgm:prSet/>
      <dgm:spPr/>
      <dgm:t>
        <a:bodyPr/>
        <a:lstStyle>
          <a:extLst/>
        </a:lstStyle>
        <a:p>
          <a:endParaRPr lang="ru-RU"/>
        </a:p>
      </dgm:t>
    </dgm:pt>
    <dgm:pt modelId="{9D58511D-D18C-46E6-ADFB-6CDE1389D37F}" type="pres">
      <dgm:prSet presAssocID="{8554BDF9-8515-4677-9942-0171F000F8E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>
          <a:extLst/>
        </a:lstStyle>
        <a:p>
          <a:endParaRPr lang="ru-RU"/>
        </a:p>
      </dgm:t>
    </dgm:pt>
    <dgm:pt modelId="{29EC7F92-6143-4EC7-AD17-ECAF75C06DC8}" type="pres">
      <dgm:prSet presAssocID="{787546C1-DD5C-4D6E-BFDD-D95A52E781AD}" presName="parentLin" presStyleCnt="0"/>
      <dgm:spPr/>
      <dgm:t>
        <a:bodyPr/>
        <a:lstStyle>
          <a:extLst/>
        </a:lstStyle>
        <a:p>
          <a:endParaRPr lang="ru-RU"/>
        </a:p>
      </dgm:t>
    </dgm:pt>
    <dgm:pt modelId="{F4F466C7-208D-4B4A-A865-9D82D8E9F892}" type="pres">
      <dgm:prSet presAssocID="{787546C1-DD5C-4D6E-BFDD-D95A52E781AD}" presName="parentLeftMargin" presStyleLbl="node1" presStyleIdx="0" presStyleCnt="1"/>
      <dgm:spPr/>
      <dgm:t>
        <a:bodyPr/>
        <a:lstStyle>
          <a:extLst/>
        </a:lstStyle>
        <a:p>
          <a:endParaRPr lang="ru-RU"/>
        </a:p>
      </dgm:t>
    </dgm:pt>
    <dgm:pt modelId="{8BC4E78D-0D98-4ED2-B23A-71FEC19A6436}" type="pres">
      <dgm:prSet presAssocID="{787546C1-DD5C-4D6E-BFDD-D95A52E781AD}" presName="parentText" presStyleLbl="node1" presStyleIdx="0" presStyleCnt="1" custScaleX="135232" custScaleY="1994554" custLinFactNeighborX="-100000" custLinFactNeighborY="-41081">
        <dgm:presLayoutVars>
          <dgm:chMax val="0"/>
          <dgm:bulletEnabled val="1"/>
        </dgm:presLayoutVars>
      </dgm:prSet>
      <dgm:spPr/>
      <dgm:t>
        <a:bodyPr/>
        <a:lstStyle>
          <a:extLst/>
        </a:lstStyle>
        <a:p>
          <a:endParaRPr lang="ru-RU"/>
        </a:p>
      </dgm:t>
    </dgm:pt>
    <dgm:pt modelId="{129CDA7D-4C80-4698-AFD0-7208B5D9749E}" type="pres">
      <dgm:prSet presAssocID="{787546C1-DD5C-4D6E-BFDD-D95A52E781AD}" presName="negativeSpace" presStyleCnt="0"/>
      <dgm:spPr/>
      <dgm:t>
        <a:bodyPr/>
        <a:lstStyle>
          <a:extLst/>
        </a:lstStyle>
        <a:p>
          <a:endParaRPr lang="ru-RU"/>
        </a:p>
      </dgm:t>
    </dgm:pt>
    <dgm:pt modelId="{EBA8CF1F-3B4A-4B6A-8877-CB03CDDAB1E9}" type="pres">
      <dgm:prSet presAssocID="{787546C1-DD5C-4D6E-BFDD-D95A52E781AD}" presName="childText" presStyleLbl="alignAcc1" presStyleIdx="0" presStyleCnt="1">
        <dgm:presLayoutVars>
          <dgm:bulletEnabled val="1"/>
        </dgm:presLayoutVars>
      </dgm:prSet>
      <dgm:spPr>
        <a:ln>
          <a:noFill/>
        </a:ln>
      </dgm:spPr>
      <dgm:t>
        <a:bodyPr/>
        <a:lstStyle>
          <a:extLst/>
        </a:lstStyle>
        <a:p>
          <a:endParaRPr lang="ru-RU"/>
        </a:p>
      </dgm:t>
    </dgm:pt>
  </dgm:ptLst>
  <dgm:cxnLst>
    <dgm:cxn modelId="{A045104B-70CA-42EC-BE1F-933B20FE0C6C}" type="presOf" srcId="{8554BDF9-8515-4677-9942-0171F000F8EB}" destId="{9D58511D-D18C-46E6-ADFB-6CDE1389D37F}" srcOrd="0" destOrd="0" presId="urn:microsoft.com/office/officeart/2005/8/layout/list1#1"/>
    <dgm:cxn modelId="{1F960D66-30BB-43A5-978D-4586E0D1EE4B}" type="presOf" srcId="{787546C1-DD5C-4D6E-BFDD-D95A52E781AD}" destId="{8BC4E78D-0D98-4ED2-B23A-71FEC19A6436}" srcOrd="1" destOrd="0" presId="urn:microsoft.com/office/officeart/2005/8/layout/list1#1"/>
    <dgm:cxn modelId="{DFAEFA4C-B3B0-4C4E-BCD8-BFB53D07C5D0}" srcId="{8554BDF9-8515-4677-9942-0171F000F8EB}" destId="{787546C1-DD5C-4D6E-BFDD-D95A52E781AD}" srcOrd="0" destOrd="0" parTransId="{88942913-D2BB-4DEB-B0E7-EA2B7A6CD360}" sibTransId="{579A9A07-8770-4AC1-9705-76E19F87D269}"/>
    <dgm:cxn modelId="{1D9E4DA1-94F3-4E9A-8F94-D303A3E4954B}" type="presOf" srcId="{787546C1-DD5C-4D6E-BFDD-D95A52E781AD}" destId="{F4F466C7-208D-4B4A-A865-9D82D8E9F892}" srcOrd="0" destOrd="0" presId="urn:microsoft.com/office/officeart/2005/8/layout/list1#1"/>
    <dgm:cxn modelId="{58F38F21-C1AF-4887-BDD2-67C958EBE112}" type="presParOf" srcId="{9D58511D-D18C-46E6-ADFB-6CDE1389D37F}" destId="{29EC7F92-6143-4EC7-AD17-ECAF75C06DC8}" srcOrd="0" destOrd="0" presId="urn:microsoft.com/office/officeart/2005/8/layout/list1#1"/>
    <dgm:cxn modelId="{DADC3762-59A6-4495-AFB6-803C0EBF31CA}" type="presParOf" srcId="{29EC7F92-6143-4EC7-AD17-ECAF75C06DC8}" destId="{F4F466C7-208D-4B4A-A865-9D82D8E9F892}" srcOrd="0" destOrd="0" presId="urn:microsoft.com/office/officeart/2005/8/layout/list1#1"/>
    <dgm:cxn modelId="{E7F22966-B938-4F59-AB11-1D2F72D161F1}" type="presParOf" srcId="{29EC7F92-6143-4EC7-AD17-ECAF75C06DC8}" destId="{8BC4E78D-0D98-4ED2-B23A-71FEC19A6436}" srcOrd="1" destOrd="0" presId="urn:microsoft.com/office/officeart/2005/8/layout/list1#1"/>
    <dgm:cxn modelId="{0E1A0FFB-1EED-48FD-B1CB-377651126CF7}" type="presParOf" srcId="{9D58511D-D18C-46E6-ADFB-6CDE1389D37F}" destId="{129CDA7D-4C80-4698-AFD0-7208B5D9749E}" srcOrd="1" destOrd="0" presId="urn:microsoft.com/office/officeart/2005/8/layout/list1#1"/>
    <dgm:cxn modelId="{117F0026-306D-4897-A7AB-6DDC9E43155D}" type="presParOf" srcId="{9D58511D-D18C-46E6-ADFB-6CDE1389D37F}" destId="{EBA8CF1F-3B4A-4B6A-8877-CB03CDDAB1E9}" srcOrd="2" destOrd="0" presId="urn:microsoft.com/office/officeart/2005/8/layout/list1#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05D35E0-9A5D-4EB8-8A48-4ED52D2D6EAC}" type="doc">
      <dgm:prSet loTypeId="urn:microsoft.com/office/officeart/2005/8/layout/hierarchy4#2" loCatId="hierarchy" qsTypeId="urn:microsoft.com/office/officeart/2005/8/quickstyle/3d5#1" qsCatId="3D" csTypeId="urn:microsoft.com/office/officeart/2005/8/colors/colorful1" csCatId="colorful" phldr="1"/>
      <dgm:spPr/>
      <dgm:t>
        <a:bodyPr/>
        <a:lstStyle>
          <a:extLst/>
        </a:lstStyle>
        <a:p>
          <a:endParaRPr lang="ru-RU"/>
        </a:p>
      </dgm:t>
    </dgm:pt>
    <dgm:pt modelId="{F9A846BA-06FB-46AF-80ED-5EA0073A08FA}">
      <dgm:prSet phldrT="[Text]"/>
      <dgm:spPr/>
      <dgm:t>
        <a:bodyPr/>
        <a:lstStyle>
          <a:extLst/>
        </a:lstStyle>
        <a:p>
          <a:r>
            <a:rPr lang="ru-RU" dirty="0" smtClean="0">
              <a:solidFill>
                <a:schemeClr val="accent2"/>
              </a:solidFill>
            </a:rPr>
            <a:t>У СРЕДНЕВЕКОВЫХ АЛАН – ОСЕТИН КРАСНЫЙ, БЕЛЫЙ , ЗОЛОТОЙ (ЖЕЛТЫЙ) ЦВЕТА – КУЛЬТОВЫЕ, ПОСКОЛЬКУ МНОГИЕ  ПОКРОВИТЕЛИ ИЛИ ДЗУАРЫ ИМЕЛИ ТАКИЕ ЖЕ ЦВЕТОВЫЕ ОБОЗНАЧЕНИЯ.</a:t>
          </a:r>
          <a:endParaRPr lang="ru-RU" dirty="0">
            <a:solidFill>
              <a:schemeClr val="accent2"/>
            </a:solidFill>
          </a:endParaRPr>
        </a:p>
      </dgm:t>
    </dgm:pt>
    <dgm:pt modelId="{867140E2-327F-4343-AA77-39B40F758E20}" type="parTrans" cxnId="{E0A59ECF-A5D6-4165-81D6-37160CDE59E0}">
      <dgm:prSet/>
      <dgm:spPr/>
      <dgm:t>
        <a:bodyPr/>
        <a:lstStyle>
          <a:extLst/>
        </a:lstStyle>
        <a:p>
          <a:endParaRPr lang="ru-RU"/>
        </a:p>
      </dgm:t>
    </dgm:pt>
    <dgm:pt modelId="{D054D334-137E-4116-BF8C-3B5A64D95A38}" type="sibTrans" cxnId="{E0A59ECF-A5D6-4165-81D6-37160CDE59E0}">
      <dgm:prSet/>
      <dgm:spPr/>
      <dgm:t>
        <a:bodyPr/>
        <a:lstStyle>
          <a:extLst/>
        </a:lstStyle>
        <a:p>
          <a:endParaRPr lang="ru-RU"/>
        </a:p>
      </dgm:t>
    </dgm:pt>
    <dgm:pt modelId="{F158A836-9807-4BB5-96D7-55AAE48F5E54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>
          <a:extLst/>
        </a:lstStyle>
        <a:p>
          <a:endParaRPr lang="ru-RU" dirty="0"/>
        </a:p>
      </dgm:t>
    </dgm:pt>
    <dgm:pt modelId="{558C0938-D0E9-4B08-AF25-06F808A3FD1D}" type="parTrans" cxnId="{5DEF2495-9985-44C6-8EDA-3F14AE904248}">
      <dgm:prSet/>
      <dgm:spPr/>
      <dgm:t>
        <a:bodyPr/>
        <a:lstStyle>
          <a:extLst/>
        </a:lstStyle>
        <a:p>
          <a:endParaRPr lang="ru-RU"/>
        </a:p>
      </dgm:t>
    </dgm:pt>
    <dgm:pt modelId="{641FD4FB-DEB5-4BAD-8DE6-FF7449A706FD}" type="sibTrans" cxnId="{5DEF2495-9985-44C6-8EDA-3F14AE904248}">
      <dgm:prSet/>
      <dgm:spPr/>
      <dgm:t>
        <a:bodyPr/>
        <a:lstStyle>
          <a:extLst/>
        </a:lstStyle>
        <a:p>
          <a:endParaRPr lang="ru-RU"/>
        </a:p>
      </dgm:t>
    </dgm:pt>
    <dgm:pt modelId="{1D5437B4-AE63-4725-B3BF-757CE9D3B51A}">
      <dgm:prSet phldrT="[Text]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>
          <a:extLst/>
        </a:lstStyle>
        <a:p>
          <a:endParaRPr lang="ru-RU" dirty="0"/>
        </a:p>
      </dgm:t>
    </dgm:pt>
    <dgm:pt modelId="{EE3EA5B9-D085-48DC-A4C9-23E6FD27D486}" type="parTrans" cxnId="{1890C31B-6C5A-492A-B02D-6A7C8BDE111A}">
      <dgm:prSet/>
      <dgm:spPr/>
      <dgm:t>
        <a:bodyPr/>
        <a:lstStyle>
          <a:extLst/>
        </a:lstStyle>
        <a:p>
          <a:endParaRPr lang="ru-RU"/>
        </a:p>
      </dgm:t>
    </dgm:pt>
    <dgm:pt modelId="{77151872-762C-4E0C-84E2-38FC583BA821}" type="sibTrans" cxnId="{1890C31B-6C5A-492A-B02D-6A7C8BDE111A}">
      <dgm:prSet/>
      <dgm:spPr/>
      <dgm:t>
        <a:bodyPr/>
        <a:lstStyle>
          <a:extLst/>
        </a:lstStyle>
        <a:p>
          <a:endParaRPr lang="ru-RU"/>
        </a:p>
      </dgm:t>
    </dgm:pt>
    <dgm:pt modelId="{F4DD7773-E0F0-4CA0-AE12-39FE24E2D38B}">
      <dgm:prSet phldrT="[Text]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>
          <a:extLst/>
        </a:lstStyle>
        <a:p>
          <a:endParaRPr lang="ru-RU" dirty="0"/>
        </a:p>
      </dgm:t>
    </dgm:pt>
    <dgm:pt modelId="{BDF0DF6A-C77C-48ED-8BA1-44B4EE5AE580}" type="sibTrans" cxnId="{71F9C174-A9A7-4C4B-82AD-F0A584F94B69}">
      <dgm:prSet/>
      <dgm:spPr/>
      <dgm:t>
        <a:bodyPr/>
        <a:lstStyle>
          <a:extLst/>
        </a:lstStyle>
        <a:p>
          <a:endParaRPr lang="ru-RU"/>
        </a:p>
      </dgm:t>
    </dgm:pt>
    <dgm:pt modelId="{5EB1A185-9242-4C2E-BC90-611B22CE7796}" type="parTrans" cxnId="{71F9C174-A9A7-4C4B-82AD-F0A584F94B69}">
      <dgm:prSet/>
      <dgm:spPr/>
      <dgm:t>
        <a:bodyPr/>
        <a:lstStyle>
          <a:extLst/>
        </a:lstStyle>
        <a:p>
          <a:endParaRPr lang="ru-RU"/>
        </a:p>
      </dgm:t>
    </dgm:pt>
    <dgm:pt modelId="{31F49077-DBE9-44A1-A1DC-E5B1FCF7A0AB}" type="pres">
      <dgm:prSet presAssocID="{105D35E0-9A5D-4EB8-8A48-4ED52D2D6EAC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>
          <a:extLst/>
        </a:lstStyle>
        <a:p>
          <a:endParaRPr lang="ru-RU"/>
        </a:p>
      </dgm:t>
    </dgm:pt>
    <dgm:pt modelId="{C18E4812-C36C-4299-A23F-F302133DE763}" type="pres">
      <dgm:prSet presAssocID="{F9A846BA-06FB-46AF-80ED-5EA0073A08FA}" presName="vertOne" presStyleCnt="0"/>
      <dgm:spPr/>
      <dgm:t>
        <a:bodyPr/>
        <a:lstStyle>
          <a:extLst/>
        </a:lstStyle>
        <a:p>
          <a:endParaRPr lang="ru-RU"/>
        </a:p>
      </dgm:t>
    </dgm:pt>
    <dgm:pt modelId="{C09C4BAB-D6A7-468D-B07E-BB5310B681B1}" type="pres">
      <dgm:prSet presAssocID="{F9A846BA-06FB-46AF-80ED-5EA0073A08FA}" presName="txOne" presStyleLbl="node0" presStyleIdx="0" presStyleCnt="1">
        <dgm:presLayoutVars>
          <dgm:chPref val="3"/>
        </dgm:presLayoutVars>
      </dgm:prSet>
      <dgm:spPr/>
      <dgm:t>
        <a:bodyPr/>
        <a:lstStyle>
          <a:extLst/>
        </a:lstStyle>
        <a:p>
          <a:endParaRPr lang="ru-RU"/>
        </a:p>
      </dgm:t>
    </dgm:pt>
    <dgm:pt modelId="{18A19349-6365-47F8-835F-0C81437E72A0}" type="pres">
      <dgm:prSet presAssocID="{F9A846BA-06FB-46AF-80ED-5EA0073A08FA}" presName="parTransOne" presStyleCnt="0"/>
      <dgm:spPr/>
      <dgm:t>
        <a:bodyPr/>
        <a:lstStyle>
          <a:extLst/>
        </a:lstStyle>
        <a:p>
          <a:endParaRPr lang="ru-RU"/>
        </a:p>
      </dgm:t>
    </dgm:pt>
    <dgm:pt modelId="{C5AC6143-59D1-4B00-BB54-9411E2A2B7A8}" type="pres">
      <dgm:prSet presAssocID="{F9A846BA-06FB-46AF-80ED-5EA0073A08FA}" presName="horzOne" presStyleCnt="0"/>
      <dgm:spPr/>
      <dgm:t>
        <a:bodyPr/>
        <a:lstStyle>
          <a:extLst/>
        </a:lstStyle>
        <a:p>
          <a:endParaRPr lang="ru-RU"/>
        </a:p>
      </dgm:t>
    </dgm:pt>
    <dgm:pt modelId="{4A9763C1-EDA1-45C9-8C0D-0D8BCFBFE4CE}" type="pres">
      <dgm:prSet presAssocID="{F158A836-9807-4BB5-96D7-55AAE48F5E54}" presName="vertTwo" presStyleCnt="0"/>
      <dgm:spPr/>
      <dgm:t>
        <a:bodyPr/>
        <a:lstStyle>
          <a:extLst/>
        </a:lstStyle>
        <a:p>
          <a:endParaRPr lang="ru-RU"/>
        </a:p>
      </dgm:t>
    </dgm:pt>
    <dgm:pt modelId="{65D17466-8AE6-4EF6-80A3-4A2D022A1AF2}" type="pres">
      <dgm:prSet presAssocID="{F158A836-9807-4BB5-96D7-55AAE48F5E54}" presName="txTwo" presStyleLbl="node2" presStyleIdx="0" presStyleCnt="3">
        <dgm:presLayoutVars>
          <dgm:chPref val="3"/>
        </dgm:presLayoutVars>
      </dgm:prSet>
      <dgm:spPr/>
      <dgm:t>
        <a:bodyPr/>
        <a:lstStyle>
          <a:extLst/>
        </a:lstStyle>
        <a:p>
          <a:endParaRPr lang="ru-RU"/>
        </a:p>
      </dgm:t>
    </dgm:pt>
    <dgm:pt modelId="{43B90D46-2F30-46ED-8AD5-00925FB7223A}" type="pres">
      <dgm:prSet presAssocID="{F158A836-9807-4BB5-96D7-55AAE48F5E54}" presName="parTransTwo" presStyleCnt="0"/>
      <dgm:spPr/>
      <dgm:t>
        <a:bodyPr/>
        <a:lstStyle>
          <a:extLst/>
        </a:lstStyle>
        <a:p>
          <a:endParaRPr lang="ru-RU"/>
        </a:p>
      </dgm:t>
    </dgm:pt>
    <dgm:pt modelId="{5265AFDA-E228-4DDC-9FDB-99B5739E8799}" type="pres">
      <dgm:prSet presAssocID="{F158A836-9807-4BB5-96D7-55AAE48F5E54}" presName="horzTwo" presStyleCnt="0"/>
      <dgm:spPr/>
      <dgm:t>
        <a:bodyPr/>
        <a:lstStyle>
          <a:extLst/>
        </a:lstStyle>
        <a:p>
          <a:endParaRPr lang="ru-RU"/>
        </a:p>
      </dgm:t>
    </dgm:pt>
    <dgm:pt modelId="{34141CC7-894D-4C91-ABB5-790C952BBCF1}" type="pres">
      <dgm:prSet presAssocID="{641FD4FB-DEB5-4BAD-8DE6-FF7449A706FD}" presName="sibSpaceTwo" presStyleCnt="0"/>
      <dgm:spPr/>
      <dgm:t>
        <a:bodyPr/>
        <a:lstStyle>
          <a:extLst/>
        </a:lstStyle>
        <a:p>
          <a:endParaRPr lang="ru-RU"/>
        </a:p>
      </dgm:t>
    </dgm:pt>
    <dgm:pt modelId="{4DBD85E0-526A-433E-AA20-844244992F90}" type="pres">
      <dgm:prSet presAssocID="{1D5437B4-AE63-4725-B3BF-757CE9D3B51A}" presName="vertTwo" presStyleCnt="0"/>
      <dgm:spPr/>
      <dgm:t>
        <a:bodyPr/>
        <a:lstStyle>
          <a:extLst/>
        </a:lstStyle>
        <a:p>
          <a:endParaRPr lang="ru-RU"/>
        </a:p>
      </dgm:t>
    </dgm:pt>
    <dgm:pt modelId="{D1C32F7D-B459-45E7-8599-1C37444288A4}" type="pres">
      <dgm:prSet presAssocID="{1D5437B4-AE63-4725-B3BF-757CE9D3B51A}" presName="txTwo" presStyleLbl="node2" presStyleIdx="1" presStyleCnt="3">
        <dgm:presLayoutVars>
          <dgm:chPref val="3"/>
        </dgm:presLayoutVars>
      </dgm:prSet>
      <dgm:spPr/>
      <dgm:t>
        <a:bodyPr/>
        <a:lstStyle>
          <a:extLst/>
        </a:lstStyle>
        <a:p>
          <a:endParaRPr lang="ru-RU"/>
        </a:p>
      </dgm:t>
    </dgm:pt>
    <dgm:pt modelId="{5D2D5C49-3FCA-409B-A2C5-D92FC98F2CAA}" type="pres">
      <dgm:prSet presAssocID="{1D5437B4-AE63-4725-B3BF-757CE9D3B51A}" presName="parTransTwo" presStyleCnt="0"/>
      <dgm:spPr/>
      <dgm:t>
        <a:bodyPr/>
        <a:lstStyle>
          <a:extLst/>
        </a:lstStyle>
        <a:p>
          <a:endParaRPr lang="ru-RU"/>
        </a:p>
      </dgm:t>
    </dgm:pt>
    <dgm:pt modelId="{626C0D09-BFC6-4CE1-B7D1-362C534ADE8D}" type="pres">
      <dgm:prSet presAssocID="{1D5437B4-AE63-4725-B3BF-757CE9D3B51A}" presName="horzTwo" presStyleCnt="0"/>
      <dgm:spPr/>
      <dgm:t>
        <a:bodyPr/>
        <a:lstStyle>
          <a:extLst/>
        </a:lstStyle>
        <a:p>
          <a:endParaRPr lang="ru-RU"/>
        </a:p>
      </dgm:t>
    </dgm:pt>
    <dgm:pt modelId="{446599AB-B680-4B28-82B7-0593C47118C8}" type="pres">
      <dgm:prSet presAssocID="{77151872-762C-4E0C-84E2-38FC583BA821}" presName="sibSpaceTwo" presStyleCnt="0"/>
      <dgm:spPr/>
      <dgm:t>
        <a:bodyPr/>
        <a:lstStyle>
          <a:extLst/>
        </a:lstStyle>
        <a:p>
          <a:endParaRPr lang="ru-RU"/>
        </a:p>
      </dgm:t>
    </dgm:pt>
    <dgm:pt modelId="{65C5EE98-B3C9-4E5C-8CBF-883A24D98EC7}" type="pres">
      <dgm:prSet presAssocID="{F4DD7773-E0F0-4CA0-AE12-39FE24E2D38B}" presName="vertTwo" presStyleCnt="0"/>
      <dgm:spPr/>
      <dgm:t>
        <a:bodyPr/>
        <a:lstStyle>
          <a:extLst/>
        </a:lstStyle>
        <a:p>
          <a:endParaRPr lang="ru-RU"/>
        </a:p>
      </dgm:t>
    </dgm:pt>
    <dgm:pt modelId="{5C53023D-DA3B-429C-A637-D4C76DD550B7}" type="pres">
      <dgm:prSet presAssocID="{F4DD7773-E0F0-4CA0-AE12-39FE24E2D38B}" presName="txTwo" presStyleLbl="node2" presStyleIdx="2" presStyleCnt="3">
        <dgm:presLayoutVars>
          <dgm:chPref val="3"/>
        </dgm:presLayoutVars>
      </dgm:prSet>
      <dgm:spPr/>
      <dgm:t>
        <a:bodyPr/>
        <a:lstStyle>
          <a:extLst/>
        </a:lstStyle>
        <a:p>
          <a:endParaRPr lang="ru-RU"/>
        </a:p>
      </dgm:t>
    </dgm:pt>
    <dgm:pt modelId="{8D10DD1F-A51D-4898-B8C6-0BEA1FF0195A}" type="pres">
      <dgm:prSet presAssocID="{F4DD7773-E0F0-4CA0-AE12-39FE24E2D38B}" presName="parTransTwo" presStyleCnt="0"/>
      <dgm:spPr/>
      <dgm:t>
        <a:bodyPr/>
        <a:lstStyle>
          <a:extLst/>
        </a:lstStyle>
        <a:p>
          <a:endParaRPr lang="ru-RU"/>
        </a:p>
      </dgm:t>
    </dgm:pt>
    <dgm:pt modelId="{58BE194D-6F64-4005-9BF5-B80B19E05BEF}" type="pres">
      <dgm:prSet presAssocID="{F4DD7773-E0F0-4CA0-AE12-39FE24E2D38B}" presName="horzTwo" presStyleCnt="0"/>
      <dgm:spPr/>
      <dgm:t>
        <a:bodyPr/>
        <a:lstStyle>
          <a:extLst/>
        </a:lstStyle>
        <a:p>
          <a:endParaRPr lang="ru-RU"/>
        </a:p>
      </dgm:t>
    </dgm:pt>
  </dgm:ptLst>
  <dgm:cxnLst>
    <dgm:cxn modelId="{77ECA4F6-222A-4392-9631-810129090796}" type="presOf" srcId="{F158A836-9807-4BB5-96D7-55AAE48F5E54}" destId="{65D17466-8AE6-4EF6-80A3-4A2D022A1AF2}" srcOrd="0" destOrd="0" presId="urn:microsoft.com/office/officeart/2005/8/layout/hierarchy4#2"/>
    <dgm:cxn modelId="{71F9C174-A9A7-4C4B-82AD-F0A584F94B69}" srcId="{F9A846BA-06FB-46AF-80ED-5EA0073A08FA}" destId="{F4DD7773-E0F0-4CA0-AE12-39FE24E2D38B}" srcOrd="2" destOrd="0" parTransId="{5EB1A185-9242-4C2E-BC90-611B22CE7796}" sibTransId="{BDF0DF6A-C77C-48ED-8BA1-44B4EE5AE580}"/>
    <dgm:cxn modelId="{29E6389A-95A4-4601-AAE6-0D1F2035B251}" type="presOf" srcId="{105D35E0-9A5D-4EB8-8A48-4ED52D2D6EAC}" destId="{31F49077-DBE9-44A1-A1DC-E5B1FCF7A0AB}" srcOrd="0" destOrd="0" presId="urn:microsoft.com/office/officeart/2005/8/layout/hierarchy4#2"/>
    <dgm:cxn modelId="{4CF0A864-B5D8-42BA-9101-F66B8F6945DD}" type="presOf" srcId="{1D5437B4-AE63-4725-B3BF-757CE9D3B51A}" destId="{D1C32F7D-B459-45E7-8599-1C37444288A4}" srcOrd="0" destOrd="0" presId="urn:microsoft.com/office/officeart/2005/8/layout/hierarchy4#2"/>
    <dgm:cxn modelId="{E0A59ECF-A5D6-4165-81D6-37160CDE59E0}" srcId="{105D35E0-9A5D-4EB8-8A48-4ED52D2D6EAC}" destId="{F9A846BA-06FB-46AF-80ED-5EA0073A08FA}" srcOrd="0" destOrd="0" parTransId="{867140E2-327F-4343-AA77-39B40F758E20}" sibTransId="{D054D334-137E-4116-BF8C-3B5A64D95A38}"/>
    <dgm:cxn modelId="{5DEF2495-9985-44C6-8EDA-3F14AE904248}" srcId="{F9A846BA-06FB-46AF-80ED-5EA0073A08FA}" destId="{F158A836-9807-4BB5-96D7-55AAE48F5E54}" srcOrd="0" destOrd="0" parTransId="{558C0938-D0E9-4B08-AF25-06F808A3FD1D}" sibTransId="{641FD4FB-DEB5-4BAD-8DE6-FF7449A706FD}"/>
    <dgm:cxn modelId="{1890C31B-6C5A-492A-B02D-6A7C8BDE111A}" srcId="{F9A846BA-06FB-46AF-80ED-5EA0073A08FA}" destId="{1D5437B4-AE63-4725-B3BF-757CE9D3B51A}" srcOrd="1" destOrd="0" parTransId="{EE3EA5B9-D085-48DC-A4C9-23E6FD27D486}" sibTransId="{77151872-762C-4E0C-84E2-38FC583BA821}"/>
    <dgm:cxn modelId="{180DAC74-716C-4B91-927A-EB59F07C3D47}" type="presOf" srcId="{F9A846BA-06FB-46AF-80ED-5EA0073A08FA}" destId="{C09C4BAB-D6A7-468D-B07E-BB5310B681B1}" srcOrd="0" destOrd="0" presId="urn:microsoft.com/office/officeart/2005/8/layout/hierarchy4#2"/>
    <dgm:cxn modelId="{F0D93C89-B981-4EC7-A158-B41F12973EF1}" type="presOf" srcId="{F4DD7773-E0F0-4CA0-AE12-39FE24E2D38B}" destId="{5C53023D-DA3B-429C-A637-D4C76DD550B7}" srcOrd="0" destOrd="0" presId="urn:microsoft.com/office/officeart/2005/8/layout/hierarchy4#2"/>
    <dgm:cxn modelId="{6E5FF87A-EF21-4C6F-973C-4194F1A84FC1}" type="presParOf" srcId="{31F49077-DBE9-44A1-A1DC-E5B1FCF7A0AB}" destId="{C18E4812-C36C-4299-A23F-F302133DE763}" srcOrd="0" destOrd="0" presId="urn:microsoft.com/office/officeart/2005/8/layout/hierarchy4#2"/>
    <dgm:cxn modelId="{9FF011B4-BE67-4925-835E-2F8D1C1ED733}" type="presParOf" srcId="{C18E4812-C36C-4299-A23F-F302133DE763}" destId="{C09C4BAB-D6A7-468D-B07E-BB5310B681B1}" srcOrd="0" destOrd="0" presId="urn:microsoft.com/office/officeart/2005/8/layout/hierarchy4#2"/>
    <dgm:cxn modelId="{AC0D0812-CB6B-4A67-B4E7-D96496C7D9CC}" type="presParOf" srcId="{C18E4812-C36C-4299-A23F-F302133DE763}" destId="{18A19349-6365-47F8-835F-0C81437E72A0}" srcOrd="1" destOrd="0" presId="urn:microsoft.com/office/officeart/2005/8/layout/hierarchy4#2"/>
    <dgm:cxn modelId="{C0BA2F4A-470D-4EFC-9780-18BE46D59070}" type="presParOf" srcId="{C18E4812-C36C-4299-A23F-F302133DE763}" destId="{C5AC6143-59D1-4B00-BB54-9411E2A2B7A8}" srcOrd="2" destOrd="0" presId="urn:microsoft.com/office/officeart/2005/8/layout/hierarchy4#2"/>
    <dgm:cxn modelId="{6ED225B3-B8BE-45E7-80BE-93729EED8A23}" type="presParOf" srcId="{C5AC6143-59D1-4B00-BB54-9411E2A2B7A8}" destId="{4A9763C1-EDA1-45C9-8C0D-0D8BCFBFE4CE}" srcOrd="0" destOrd="0" presId="urn:microsoft.com/office/officeart/2005/8/layout/hierarchy4#2"/>
    <dgm:cxn modelId="{450595F5-D4DC-4058-B727-CD0E3956EDAC}" type="presParOf" srcId="{4A9763C1-EDA1-45C9-8C0D-0D8BCFBFE4CE}" destId="{65D17466-8AE6-4EF6-80A3-4A2D022A1AF2}" srcOrd="0" destOrd="0" presId="urn:microsoft.com/office/officeart/2005/8/layout/hierarchy4#2"/>
    <dgm:cxn modelId="{38CD89B1-83FF-4663-A14A-2A4C52E5B64D}" type="presParOf" srcId="{4A9763C1-EDA1-45C9-8C0D-0D8BCFBFE4CE}" destId="{43B90D46-2F30-46ED-8AD5-00925FB7223A}" srcOrd="1" destOrd="0" presId="urn:microsoft.com/office/officeart/2005/8/layout/hierarchy4#2"/>
    <dgm:cxn modelId="{27B99D7E-4548-4DEB-909F-344F804FC9D8}" type="presParOf" srcId="{4A9763C1-EDA1-45C9-8C0D-0D8BCFBFE4CE}" destId="{5265AFDA-E228-4DDC-9FDB-99B5739E8799}" srcOrd="2" destOrd="0" presId="urn:microsoft.com/office/officeart/2005/8/layout/hierarchy4#2"/>
    <dgm:cxn modelId="{EF38F944-8C9F-4954-BB72-7F867490F0B3}" type="presParOf" srcId="{C5AC6143-59D1-4B00-BB54-9411E2A2B7A8}" destId="{34141CC7-894D-4C91-ABB5-790C952BBCF1}" srcOrd="1" destOrd="0" presId="urn:microsoft.com/office/officeart/2005/8/layout/hierarchy4#2"/>
    <dgm:cxn modelId="{3784D0A2-8710-4959-AA26-D018E401D58C}" type="presParOf" srcId="{C5AC6143-59D1-4B00-BB54-9411E2A2B7A8}" destId="{4DBD85E0-526A-433E-AA20-844244992F90}" srcOrd="2" destOrd="0" presId="urn:microsoft.com/office/officeart/2005/8/layout/hierarchy4#2"/>
    <dgm:cxn modelId="{AE638A02-8094-4149-9179-1045F88C748E}" type="presParOf" srcId="{4DBD85E0-526A-433E-AA20-844244992F90}" destId="{D1C32F7D-B459-45E7-8599-1C37444288A4}" srcOrd="0" destOrd="0" presId="urn:microsoft.com/office/officeart/2005/8/layout/hierarchy4#2"/>
    <dgm:cxn modelId="{20A13AAD-F9A6-4E8B-ADB9-CCBB6E16B5C7}" type="presParOf" srcId="{4DBD85E0-526A-433E-AA20-844244992F90}" destId="{5D2D5C49-3FCA-409B-A2C5-D92FC98F2CAA}" srcOrd="1" destOrd="0" presId="urn:microsoft.com/office/officeart/2005/8/layout/hierarchy4#2"/>
    <dgm:cxn modelId="{EAA06C8F-EDE7-4BFB-87A2-5961BDD3F696}" type="presParOf" srcId="{4DBD85E0-526A-433E-AA20-844244992F90}" destId="{626C0D09-BFC6-4CE1-B7D1-362C534ADE8D}" srcOrd="2" destOrd="0" presId="urn:microsoft.com/office/officeart/2005/8/layout/hierarchy4#2"/>
    <dgm:cxn modelId="{F9115974-EE6D-4AC2-BD32-6C93ED3418E5}" type="presParOf" srcId="{C5AC6143-59D1-4B00-BB54-9411E2A2B7A8}" destId="{446599AB-B680-4B28-82B7-0593C47118C8}" srcOrd="3" destOrd="0" presId="urn:microsoft.com/office/officeart/2005/8/layout/hierarchy4#2"/>
    <dgm:cxn modelId="{53233DDF-6171-4BBA-8DFF-16F34E3716C7}" type="presParOf" srcId="{C5AC6143-59D1-4B00-BB54-9411E2A2B7A8}" destId="{65C5EE98-B3C9-4E5C-8CBF-883A24D98EC7}" srcOrd="4" destOrd="0" presId="urn:microsoft.com/office/officeart/2005/8/layout/hierarchy4#2"/>
    <dgm:cxn modelId="{F0EDF3FA-A321-4EF3-BAAD-134579E2D43A}" type="presParOf" srcId="{65C5EE98-B3C9-4E5C-8CBF-883A24D98EC7}" destId="{5C53023D-DA3B-429C-A637-D4C76DD550B7}" srcOrd="0" destOrd="0" presId="urn:microsoft.com/office/officeart/2005/8/layout/hierarchy4#2"/>
    <dgm:cxn modelId="{D05A455C-0951-42B1-89C0-E453166528D3}" type="presParOf" srcId="{65C5EE98-B3C9-4E5C-8CBF-883A24D98EC7}" destId="{8D10DD1F-A51D-4898-B8C6-0BEA1FF0195A}" srcOrd="1" destOrd="0" presId="urn:microsoft.com/office/officeart/2005/8/layout/hierarchy4#2"/>
    <dgm:cxn modelId="{E03824CE-8E66-4F15-AA15-BDF9F25A9865}" type="presParOf" srcId="{65C5EE98-B3C9-4E5C-8CBF-883A24D98EC7}" destId="{58BE194D-6F64-4005-9BF5-B80B19E05BEF}" srcOrd="2" destOrd="0" presId="urn:microsoft.com/office/officeart/2005/8/layout/hierarchy4#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#1" minVer="12.0">
  <dgm:title val=""/>
  <dgm:desc val=""/>
  <dgm:catLst>
    <dgm:cat type="list" pri="4000"/>
  </dgm:catLst>
  <dgm:sampData>
    <dgm:dataModel>
      <dgm:ptLst>
        <dgm:pt modelId="0" type="doc">
          <dgm:prSet phldr="1"/>
        </dgm:pt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100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2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presOf/>
        <dgm:constrLst/>
        <dgm:ruleLst/>
      </dgm:layoutNode>
      <dgm:layoutNode name="childText" styleLbl="align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presOf/>
          <dgm:shape xmlns:r="http://schemas.openxmlformats.org/officeDocument/2006/relationships" r:blip="">
            <dgm:adjLst/>
          </dgm:shape>
          <dgm:constr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#2" minVer="12.0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h" for="des" ptType="node" op="equ"/>
      <dgm:constr type="primFontSz" for="des" forName="txOne" val="100"/>
      <dgm:constr type="primFontSz" for="des" forName="txTwo" val="100"/>
      <dgm:constr type="primFontSz" for="des" forName="txTwo" refType="primFontSz" refFor="des" refForName="txOne" op="lte"/>
      <dgm:constr type="primFontSz" for="des" forName="txThree" val="100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100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horzOne" refType="w"/>
          <dgm:constr type="w" for="ch" forName="txOne" refType="w" refFor="ch" refForName="horzOne" op="equ"/>
          <dgm:constr type="h" for="ch" forName="txOne" refType="w" refFor="ch" refForName="txOne" fact="0.56"/>
          <dgm:constr type="userH" for="des" ptType="node" refType="h" refFor="ch" refForName="txOne" op="equ"/>
        </dgm:constrLst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2" fact="NaN" max="NaN"/>
          </dgm:ruleLst>
        </dgm:layoutNode>
        <dgm:layoutNode name="parTransOne">
          <dgm:alg type="sp"/>
          <dgm:shape xmlns:r="http://schemas.openxmlformats.org/officeDocument/2006/relationships" r:blip="">
            <dgm:adjLst/>
          </dgm:shape>
          <dgm:presOf/>
          <dgm:constrLst/>
        </dgm:layoutNode>
        <dgm:layoutNode name="horzOne">
          <dgm:choose name="Name5">
            <dgm:if name="Name6" func="var" arg="dir" op="equ" val="norm">
              <dgm:alg type="lin">
                <dgm:param type="linDir" val="fromL"/>
                <dgm:param type="nodeVertAlign" val="t"/>
              </dgm:alg>
            </dgm:if>
            <dgm:else name="Name7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vertTwo" refType="w"/>
          </dgm:constrLst>
          <dgm:forEach name="Name8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horzTwo" refType="w"/>
                <dgm:constr type="w" for="ch" forName="txTwo" refType="w" refFor="ch" refForName="horzTwo" op="equ"/>
              </dgm:constrLst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2" fact="NaN" max="NaN"/>
                </dgm:ruleLst>
              </dgm:layoutNode>
              <dgm:layoutNode name="parTransTwo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</dgm:layoutNode>
              <dgm:layoutNode name="horzTwo">
                <dgm:choose name="Name9">
                  <dgm:if name="Name10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1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vertThree" refType="w"/>
                </dgm:constrLst>
                <dgm:forEach name="Name12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horzThree" refType="w"/>
                      <dgm:constr type="w" for="ch" forName="txThree" refType="w" refFor="ch" refForName="horzThree" op="equ"/>
                    </dgm:constrLst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2" fact="NaN" max="NaN"/>
                      </dgm:ruleLst>
                    </dgm:layoutNode>
                    <dgm:layoutNode name="parTransThree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</dgm:layoutNode>
                    <dgm:layoutNode name="horzThree">
                      <dgm:choose name="Name13">
                        <dgm:if name="Name14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15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w" for="ch" forName="vertFour" refType="w"/>
                      </dgm:constr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horzFour" refType="w" op="equ"/>
                            <dgm:constr type="w" for="ch" forName="txFour" refType="w" refFor="ch" refForName="horzFour" op="equ"/>
                          </dgm:constrLst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2" fact="NaN" max="NaN"/>
                            </dgm:ruleLst>
                          </dgm:layoutNode>
                          <dgm:layoutNode name="parTransFour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</dgm:layoutNode>
                          <dgm:layoutNode name="horzFour">
                            <dgm:choose name="Name16">
                              <dgm:if name="Name17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18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vertFour" refType="w"/>
                            </dgm:constrLst>
                            <dgm:forEach name="Name19" ref="repeat"/>
                          </dgm:layoutNode>
                        </dgm:layoutNode>
                        <dgm:choose name="Name20">
                          <dgm:if name="Name21" axis="self" ptType="node" func="revPos" op="gte" val="2">
                            <dgm:forEach name="Name22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>
                                  <dgm:constr type="w" val="15"/>
                                </dgm:constrLst>
                              </dgm:layoutNode>
                            </dgm:forEach>
                          </dgm:if>
                          <dgm:else name="Name23"/>
                        </dgm:choose>
                      </dgm:forEach>
                    </dgm:layoutNode>
                  </dgm:layoutNode>
                  <dgm:choose name="Name24">
                    <dgm:if name="Name25" axis="self" ptType="node" func="revPos" op="gte" val="2">
                      <dgm:forEach name="Name26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val="15"/>
                          </dgm:constrLst>
                        </dgm:layoutNode>
                      </dgm:forEach>
                    </dgm:if>
                    <dgm:else name="Name27"/>
                  </dgm:choose>
                </dgm:forEach>
              </dgm:layoutNode>
            </dgm:layoutNode>
            <dgm:choose name="Name28">
              <dgm:if name="Name29" axis="self" ptType="node" func="revPos" op="gte" val="2">
                <dgm:forEach name="Name30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val="15"/>
                    </dgm:constrLst>
                  </dgm:layoutNode>
                </dgm:forEach>
              </dgm:if>
              <dgm:else name="Name31"/>
            </dgm:choose>
          </dgm:forEach>
        </dgm:layoutNode>
      </dgm:layoutNode>
      <dgm:choose name="Name32">
        <dgm:if name="Name33" axis="self" ptType="node" func="revPos" op="gte" val="2">
          <dgm:forEach name="Name34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>
                <dgm:constr type="w" val="15"/>
              </dgm:constrLst>
            </dgm:layoutNode>
          </dgm:forEach>
        </dgm:if>
        <dgm:else name="Name35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#1">
  <dgm:title val="Simple 2"/>
  <dgm:desc val="Simple 2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5#1">
  <dgm:title val="3-D Style 5"/>
  <dgm:desc val="3-D Style 5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fontAlgn="auto" latinLnBrk="0">
              <a:spcBef>
                <a:spcPts val="0"/>
              </a:spcBef>
              <a:spcAft>
                <a:spcPts val="0"/>
              </a:spcAft>
              <a:defRPr lang="ru-RU" sz="1200"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fontAlgn="auto" latinLnBrk="0">
              <a:spcBef>
                <a:spcPts val="0"/>
              </a:spcBef>
              <a:spcAft>
                <a:spcPts val="0"/>
              </a:spcAft>
              <a:defRPr lang="ru-RU" sz="1200"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CC0CA57-6040-46A6-BA8A-EE8FB91FB99C}" type="datetimeFigureOut">
              <a:rPr/>
              <a:pPr>
                <a:defRPr/>
              </a:pPr>
              <a:t>26.01.2014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>
            <a:extLst/>
          </a:lstStyle>
          <a:p>
            <a:pPr lvl="0"/>
            <a:endParaRPr lang="ru-RU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>
            <a:extLst/>
          </a:lstStyle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fontAlgn="auto" latinLnBrk="0">
              <a:spcBef>
                <a:spcPts val="0"/>
              </a:spcBef>
              <a:spcAft>
                <a:spcPts val="0"/>
              </a:spcAft>
              <a:defRPr lang="ru-RU" sz="1200"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fontAlgn="auto" latinLnBrk="0">
              <a:spcBef>
                <a:spcPts val="0"/>
              </a:spcBef>
              <a:spcAft>
                <a:spcPts val="0"/>
              </a:spcAft>
              <a:defRPr lang="ru-RU" sz="1200"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BF486798-BF51-4CC0-B4FD-8536198A82B5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lang="ru-RU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lang="ru-RU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lang="ru-RU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lang="ru-RU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lang="ru-RU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smtClean="0"/>
          </a:p>
        </p:txBody>
      </p:sp>
      <p:sp>
        <p:nvSpPr>
          <p:cNvPr id="1331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5943BF3-7E43-49A2-A791-766DBF631D52}" type="slidenum">
              <a:rPr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smtClean="0"/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D42035-8D9C-4C0E-A7F5-94530425B263}" type="slidenum">
              <a:rPr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smtClean="0"/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292E667-1B82-4E07-B55F-D350805E6378}" type="slidenum">
              <a:rPr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smtClean="0"/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C0E725-B1B4-450D-BB8F-A9C932842A24}" type="slidenum">
              <a:rPr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smtClean="0"/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C2EE351-E48A-4D28-AC59-3F8C8BA163C9}" type="slidenum">
              <a:rPr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smtClean="0"/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CF9B696-DF35-4BBB-8DCA-F520026AC769}" type="slidenum">
              <a:rPr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smtClean="0"/>
          </a:p>
        </p:txBody>
      </p:sp>
      <p:sp>
        <p:nvSpPr>
          <p:cNvPr id="41987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E288FDC-6D1A-46E6-B9E8-647337162D0A}" type="slidenum">
              <a:rPr lang="ru-RU" sz="1200">
                <a:latin typeface="Calibri" pitchFamily="34" charset="0"/>
              </a:rPr>
              <a:pPr algn="r"/>
              <a:t>15</a:t>
            </a:fld>
            <a:endParaRPr lang="ru-RU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smtClean="0"/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8BD00EC-2254-4A92-8B15-6E454E9307DC}" type="slidenum">
              <a:rPr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smtClean="0"/>
          </a:p>
        </p:txBody>
      </p:sp>
      <p:sp>
        <p:nvSpPr>
          <p:cNvPr id="13315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64749A65-852F-4282-B413-80843B680FB3}" type="slidenum">
              <a:rPr lang="ru-RU" sz="1200">
                <a:latin typeface="+mn-lt"/>
              </a:rPr>
              <a:pPr algn="r">
                <a:defRPr/>
              </a:pPr>
              <a:t>18</a:t>
            </a:fld>
            <a:endParaRPr lang="ru-RU" sz="1200">
              <a:latin typeface="+mn-lt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smtClean="0"/>
          </a:p>
        </p:txBody>
      </p:sp>
      <p:sp>
        <p:nvSpPr>
          <p:cNvPr id="13315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4DDD7EEC-793C-43A6-B42D-34F5D93C81BE}" type="slidenum">
              <a:rPr lang="ru-RU" sz="1200">
                <a:latin typeface="+mn-lt"/>
              </a:rPr>
              <a:pPr algn="r">
                <a:defRPr/>
              </a:pPr>
              <a:t>19</a:t>
            </a:fld>
            <a:endParaRPr lang="ru-RU" sz="1200">
              <a:latin typeface="+mn-lt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smtClean="0"/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2DBA66C-F628-4BBA-B14B-EA392F37AFEA}" type="slidenum">
              <a:rPr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smtClean="0"/>
          </a:p>
        </p:txBody>
      </p:sp>
      <p:sp>
        <p:nvSpPr>
          <p:cNvPr id="15363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CAAECEE7-1AE9-4C08-A3B9-55C8EFA94903}" type="slidenum">
              <a:rPr lang="ru-RU" sz="1200">
                <a:latin typeface="+mn-lt"/>
              </a:rPr>
              <a:pPr algn="r">
                <a:defRPr/>
              </a:pPr>
              <a:t>3</a:t>
            </a:fld>
            <a:endParaRPr lang="ru-RU" sz="1200">
              <a:latin typeface="+mn-lt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smtClean="0"/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04FDE36-8DD2-4941-AD05-9B783D4ACC8D}" type="slidenum">
              <a:rPr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smtClean="0"/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5DB118D-6520-4718-AA7C-3D1E489499EE}" type="slidenum">
              <a:rPr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smtClean="0"/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27A4E75-2025-4F97-AC77-F9CDC54902C6}" type="slidenum">
              <a:rPr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smtClean="0"/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1544347-BB04-4E7B-A249-AB4561137E35}" type="slidenum">
              <a:rPr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smtClean="0"/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D15EB4E-E453-4BDB-9BC9-16508C414F78}" type="slidenum">
              <a:rPr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smtClean="0"/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AC78EAE-0E6E-442E-99F4-5C14B2F42C2D}" type="slidenum">
              <a:rPr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smtClean="0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43"/>
          <p:cNvSpPr>
            <a:spLocks/>
          </p:cNvSpPr>
          <p:nvPr/>
        </p:nvSpPr>
        <p:spPr bwMode="auto">
          <a:xfrm rot="5236414">
            <a:off x="4461669" y="1483519"/>
            <a:ext cx="4114800" cy="118903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5" name="Shape 35"/>
          <p:cNvSpPr>
            <a:spLocks/>
          </p:cNvSpPr>
          <p:nvPr/>
        </p:nvSpPr>
        <p:spPr bwMode="auto">
          <a:xfrm>
            <a:off x="4821238" y="1066800"/>
            <a:ext cx="4343400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6" name="Shape 42"/>
          <p:cNvSpPr>
            <a:spLocks/>
          </p:cNvSpPr>
          <p:nvPr/>
        </p:nvSpPr>
        <p:spPr bwMode="auto">
          <a:xfrm>
            <a:off x="290513" y="-14288"/>
            <a:ext cx="5562600" cy="65532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7" name="Shape 21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10" name="Shape 23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11" name="Shape 25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12" name="Shape 26"/>
          <p:cNvSpPr>
            <a:spLocks/>
          </p:cNvSpPr>
          <p:nvPr/>
        </p:nvSpPr>
        <p:spPr bwMode="auto">
          <a:xfrm>
            <a:off x="366713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13" name="Rectangle 31"/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Rectangle 38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Rectangle 39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Rectangle 40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Rectangle 41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Rectangle 44"/>
          <p:cNvSpPr/>
          <p:nvPr/>
        </p:nvSpPr>
        <p:spPr>
          <a:xfrm>
            <a:off x="363538" y="401638"/>
            <a:ext cx="8504237" cy="887412"/>
          </a:xfrm>
          <a:prstGeom prst="rect">
            <a:avLst/>
          </a:prstGeom>
          <a:solidFill>
            <a:schemeClr val="bg2">
              <a:alpha val="50000"/>
              <a:satMod val="18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Rectangle 57"/>
          <p:cNvSpPr/>
          <p:nvPr/>
        </p:nvSpPr>
        <p:spPr>
          <a:xfrm flipH="1">
            <a:off x="371475" y="681038"/>
            <a:ext cx="2698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Rectangle 58"/>
          <p:cNvSpPr/>
          <p:nvPr/>
        </p:nvSpPr>
        <p:spPr>
          <a:xfrm flipH="1">
            <a:off x="411163" y="681038"/>
            <a:ext cx="2698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Rectangle 59"/>
          <p:cNvSpPr/>
          <p:nvPr/>
        </p:nvSpPr>
        <p:spPr>
          <a:xfrm flipH="1">
            <a:off x="447675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" name="Rectangle 60"/>
          <p:cNvSpPr/>
          <p:nvPr/>
        </p:nvSpPr>
        <p:spPr>
          <a:xfrm flipH="1">
            <a:off x="476250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Rectangle 61"/>
          <p:cNvSpPr/>
          <p:nvPr/>
        </p:nvSpPr>
        <p:spPr>
          <a:xfrm>
            <a:off x="500063" y="681038"/>
            <a:ext cx="36512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" name="Rectangle 55"/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" name="Rectangle 64"/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" name="Rectangle 65"/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7" name="Rectangle 66"/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33400" y="464504"/>
            <a:ext cx="8153400" cy="774192"/>
          </a:xfrm>
        </p:spPr>
        <p:txBody>
          <a:bodyPr/>
          <a:lstStyle>
            <a:lvl1pPr marR="9144" algn="r" eaLnBrk="1" latinLnBrk="0" hangingPunct="1">
              <a:defRPr kumimoji="0" lang="ru-RU" sz="3800"/>
            </a:lvl1pPr>
            <a:extLst/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838381" y="1371600"/>
            <a:ext cx="3848419" cy="457200"/>
          </a:xfrm>
        </p:spPr>
        <p:txBody>
          <a:bodyPr tIns="0"/>
          <a:lstStyle>
            <a:lvl1pPr marL="0" indent="0" algn="r" eaLnBrk="1" latinLnBrk="0" hangingPunct="1">
              <a:spcBef>
                <a:spcPts val="0"/>
              </a:spcBef>
              <a:buNone/>
              <a:defRPr kumimoji="0" lang="ru-RU" sz="2000">
                <a:solidFill>
                  <a:schemeClr val="tx1"/>
                </a:solidFill>
              </a:defRPr>
            </a:lvl1pPr>
            <a:lvl2pPr marL="457200" indent="0" algn="ctr" eaLnBrk="1" latinLnBrk="0" hangingPunct="1">
              <a:buNone/>
            </a:lvl2pPr>
            <a:lvl3pPr marL="914400" indent="0" algn="ctr" eaLnBrk="1" latinLnBrk="0" hangingPunct="1">
              <a:buNone/>
            </a:lvl3pPr>
            <a:lvl4pPr marL="1371600" indent="0" algn="ctr" eaLnBrk="1" latinLnBrk="0" hangingPunct="1">
              <a:buNone/>
            </a:lvl4pPr>
            <a:lvl5pPr marL="1828800" indent="0" algn="ctr" eaLnBrk="1" latinLnBrk="0" hangingPunct="1">
              <a:buNone/>
            </a:lvl5pPr>
            <a:lvl6pPr marL="2286000" indent="0" algn="ctr" eaLnBrk="1" latinLnBrk="0" hangingPunct="1">
              <a:buNone/>
            </a:lvl6pPr>
            <a:lvl7pPr marL="2743200" indent="0" algn="ctr" eaLnBrk="1" latinLnBrk="0" hangingPunct="1">
              <a:buNone/>
            </a:lvl7pPr>
            <a:lvl8pPr marL="3200400" indent="0" algn="ctr" eaLnBrk="1" latinLnBrk="0" hangingPunct="1">
              <a:buNone/>
            </a:lvl8pPr>
            <a:lvl9pPr marL="3657600" indent="0" algn="ctr" eaLnBrk="1" latinLnBrk="0" hangingPunct="1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66BC382-734B-42C1-AA7C-A4E50D1468D9}" type="datetimeFigureOut">
              <a:rPr/>
              <a:pPr>
                <a:defRPr/>
              </a:pPr>
              <a:t>26.01.2014</a:t>
            </a:fld>
            <a:endParaRPr/>
          </a:p>
        </p:txBody>
      </p:sp>
      <p:sp>
        <p:nvSpPr>
          <p:cNvPr id="29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/>
          </a:p>
        </p:txBody>
      </p:sp>
      <p:sp>
        <p:nvSpPr>
          <p:cNvPr id="30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5983ADD-9E28-4470-8B05-E76A5A7A8E15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2BE3CA-781C-4A7D-BDB7-3D7DB638BE4A}" type="datetimeFigureOut">
              <a:rPr/>
              <a:pPr>
                <a:defRPr/>
              </a:pPr>
              <a:t>26.01.2014</a:t>
            </a:fld>
            <a:endParaRPr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1240D-E148-4E13-A530-B7F5CD9EF6B9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352800"/>
            <a:ext cx="7772400" cy="1974059"/>
          </a:xfrm>
        </p:spPr>
        <p:txBody>
          <a:bodyPr anchor="b">
            <a:scene3d>
              <a:camera prst="orthographicFront">
                <a:rot lat="0" lon="0" rev="0"/>
              </a:camera>
              <a:lightRig rig="contrasting" dir="t">
                <a:rot lat="0" lon="0" rev="7500000"/>
              </a:lightRig>
            </a:scene3d>
            <a:sp3d contourW="6350" prstMaterial="metal">
              <a:bevelT w="13081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algn="l" eaLnBrk="1" latinLnBrk="0" hangingPunct="1">
              <a:buNone/>
              <a:defRPr kumimoji="0" lang="ru-RU" sz="4000" b="1" cap="all">
                <a:ln/>
                <a:solidFill>
                  <a:schemeClr val="tx1"/>
                </a:solidFill>
                <a:effectLst>
                  <a:reflection blurRad="12700" stA="50000" endPos="50000" dir="5400000" sy="-100000" rotWithShape="0"/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5334000"/>
            <a:ext cx="7772400" cy="1052512"/>
          </a:xfrm>
        </p:spPr>
        <p:txBody>
          <a:bodyPr/>
          <a:lstStyle>
            <a:lvl1pPr marL="374904" eaLnBrk="1" latinLnBrk="0" hangingPunct="1">
              <a:buNone/>
              <a:defRPr kumimoji="0" lang="ru-RU" sz="2000">
                <a:solidFill>
                  <a:schemeClr val="tx2"/>
                </a:solidFill>
              </a:defRPr>
            </a:lvl1pPr>
            <a:lvl2pPr eaLnBrk="1" latinLnBrk="0" hangingPunct="1">
              <a:buNone/>
              <a:defRPr kumimoji="0" lang="ru-RU" sz="1800">
                <a:solidFill>
                  <a:schemeClr val="tx1">
                    <a:tint val="75000"/>
                  </a:schemeClr>
                </a:solidFill>
              </a:defRPr>
            </a:lvl2pPr>
            <a:lvl3pPr eaLnBrk="1" latinLnBrk="0" hangingPunct="1">
              <a:buNone/>
              <a:defRPr kumimoji="0" lang="ru-RU" sz="1600">
                <a:solidFill>
                  <a:schemeClr val="tx1">
                    <a:tint val="75000"/>
                  </a:schemeClr>
                </a:solidFill>
              </a:defRPr>
            </a:lvl3pPr>
            <a:lvl4pPr eaLnBrk="1" latinLnBrk="0" hangingPunct="1">
              <a:buNone/>
              <a:defRPr kumimoji="0" lang="ru-RU" sz="1400">
                <a:solidFill>
                  <a:schemeClr val="tx1">
                    <a:tint val="75000"/>
                  </a:schemeClr>
                </a:solidFill>
              </a:defRPr>
            </a:lvl4pPr>
            <a:lvl5pPr eaLnBrk="1" latinLnBrk="0" hangingPunct="1">
              <a:buNone/>
              <a:defRPr kumimoji="0" lang="ru-RU"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6BD538B-4BA5-43C3-AEEE-DD48C6EA513F}" type="datetimeFigureOut">
              <a:rPr/>
              <a:pPr>
                <a:defRPr/>
              </a:pPr>
              <a:t>26.01.2014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DCFEF65-6E02-4FD6-9A17-2EFB3F1B4EA8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8"/>
          <p:cNvCxnSpPr/>
          <p:nvPr/>
        </p:nvCxnSpPr>
        <p:spPr>
          <a:xfrm rot="5400000">
            <a:off x="2305051" y="3867150"/>
            <a:ext cx="4533900" cy="3175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9550"/>
            <a:ext cx="8229600" cy="1295400"/>
          </a:xfrm>
        </p:spPr>
        <p:txBody>
          <a:bodyPr anchor="ctr"/>
          <a:lstStyle>
            <a:extLst/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600200"/>
            <a:ext cx="4038600" cy="4525963"/>
          </a:xfrm>
        </p:spPr>
        <p:txBody>
          <a:bodyPr/>
          <a:lstStyle>
            <a:lvl1pPr marL="0" indent="0" eaLnBrk="1" latinLnBrk="0" hangingPunct="1">
              <a:buFontTx/>
              <a:buNone/>
              <a:defRPr kumimoji="0" lang="ru-RU" sz="2000"/>
            </a:lvl1pPr>
            <a:lvl2pPr eaLnBrk="1" latinLnBrk="0" hangingPunct="1">
              <a:defRPr kumimoji="0" lang="ru-RU" sz="2400"/>
            </a:lvl2pPr>
            <a:lvl3pPr eaLnBrk="1" latinLnBrk="0" hangingPunct="1">
              <a:defRPr kumimoji="0" lang="ru-RU" sz="2000"/>
            </a:lvl3pPr>
            <a:lvl4pPr eaLnBrk="1" latinLnBrk="0" hangingPunct="1">
              <a:defRPr kumimoji="0" lang="ru-RU" sz="1800"/>
            </a:lvl4pPr>
            <a:lvl5pPr eaLnBrk="1" latinLnBrk="0" hangingPunct="1">
              <a:defRPr kumimoji="0" lang="ru-RU"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600200"/>
            <a:ext cx="4038600" cy="4525963"/>
          </a:xfrm>
        </p:spPr>
        <p:txBody>
          <a:bodyPr/>
          <a:lstStyle>
            <a:lvl1pPr eaLnBrk="1" latinLnBrk="0" hangingPunct="1">
              <a:defRPr kumimoji="0" lang="ru-RU" sz="2800"/>
            </a:lvl1pPr>
            <a:lvl2pPr eaLnBrk="1" latinLnBrk="0" hangingPunct="1">
              <a:defRPr kumimoji="0" lang="ru-RU" sz="2400"/>
            </a:lvl2pPr>
            <a:lvl3pPr eaLnBrk="1" latinLnBrk="0" hangingPunct="1">
              <a:defRPr kumimoji="0" lang="ru-RU" sz="2000"/>
            </a:lvl3pPr>
            <a:lvl4pPr eaLnBrk="1" latinLnBrk="0" hangingPunct="1">
              <a:defRPr kumimoji="0" lang="ru-RU" sz="1800"/>
            </a:lvl4pPr>
            <a:lvl5pPr eaLnBrk="1" latinLnBrk="0" hangingPunct="1">
              <a:defRPr kumimoji="0" lang="ru-RU"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2F368BC-BE7E-423D-BA7F-13E2BEA5EE78}" type="datetimeFigureOut">
              <a:rPr/>
              <a:pPr>
                <a:defRPr/>
              </a:pPr>
              <a:t>26.01.2014</a:t>
            </a:fld>
            <a:endParaRPr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461AA28-D17E-4CFE-BD85-4C7D0EA0EEFC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2"/>
          <p:cNvSpPr/>
          <p:nvPr/>
        </p:nvSpPr>
        <p:spPr>
          <a:xfrm>
            <a:off x="0" y="401638"/>
            <a:ext cx="8686800" cy="887412"/>
          </a:xfrm>
          <a:prstGeom prst="rect">
            <a:avLst/>
          </a:prstGeom>
          <a:solidFill>
            <a:schemeClr val="bg2">
              <a:alpha val="50000"/>
              <a:satMod val="18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Rectangle 15"/>
          <p:cNvSpPr/>
          <p:nvPr/>
        </p:nvSpPr>
        <p:spPr>
          <a:xfrm>
            <a:off x="87313" y="681038"/>
            <a:ext cx="460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Rectangle 16"/>
          <p:cNvSpPr/>
          <p:nvPr/>
        </p:nvSpPr>
        <p:spPr>
          <a:xfrm>
            <a:off x="47625" y="681038"/>
            <a:ext cx="26988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Rectangle 17"/>
          <p:cNvSpPr/>
          <p:nvPr/>
        </p:nvSpPr>
        <p:spPr>
          <a:xfrm>
            <a:off x="28575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Rectangle 18"/>
          <p:cNvSpPr/>
          <p:nvPr/>
        </p:nvSpPr>
        <p:spPr>
          <a:xfrm>
            <a:off x="0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Rectangle 19"/>
          <p:cNvSpPr/>
          <p:nvPr/>
        </p:nvSpPr>
        <p:spPr>
          <a:xfrm flipH="1">
            <a:off x="149225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Rectangle 20"/>
          <p:cNvSpPr/>
          <p:nvPr/>
        </p:nvSpPr>
        <p:spPr>
          <a:xfrm flipH="1">
            <a:off x="188913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Rectangle 21"/>
          <p:cNvSpPr/>
          <p:nvPr/>
        </p:nvSpPr>
        <p:spPr>
          <a:xfrm flipH="1">
            <a:off x="227013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Rectangle 28"/>
          <p:cNvSpPr/>
          <p:nvPr/>
        </p:nvSpPr>
        <p:spPr>
          <a:xfrm flipH="1">
            <a:off x="255588" y="681038"/>
            <a:ext cx="79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Rectangle 29"/>
          <p:cNvSpPr/>
          <p:nvPr/>
        </p:nvSpPr>
        <p:spPr>
          <a:xfrm>
            <a:off x="279400" y="681038"/>
            <a:ext cx="36513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/>
          <a:lstStyle>
            <a:lvl1pPr eaLnBrk="1" latinLnBrk="0" hangingPunct="1">
              <a:defRPr kumimoji="0" lang="ru-RU" sz="4000"/>
            </a:lvl1pPr>
            <a:extLst/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 eaLnBrk="1" latinLnBrk="0" hangingPunct="1">
              <a:buNone/>
              <a:defRPr kumimoji="0" lang="ru-RU" sz="2400" b="1">
                <a:solidFill>
                  <a:schemeClr val="accent2"/>
                </a:solidFill>
              </a:defRPr>
            </a:lvl1pPr>
            <a:lvl2pPr eaLnBrk="1" latinLnBrk="0" hangingPunct="1">
              <a:buNone/>
              <a:defRPr kumimoji="0" lang="ru-RU" sz="2000" b="1"/>
            </a:lvl2pPr>
            <a:lvl3pPr eaLnBrk="1" latinLnBrk="0" hangingPunct="1">
              <a:buNone/>
              <a:defRPr kumimoji="0" lang="ru-RU" sz="1800" b="1"/>
            </a:lvl3pPr>
            <a:lvl4pPr eaLnBrk="1" latinLnBrk="0" hangingPunct="1">
              <a:buNone/>
              <a:defRPr kumimoji="0" lang="ru-RU" sz="1600" b="1"/>
            </a:lvl4pPr>
            <a:lvl5pPr eaLnBrk="1" latinLnBrk="0" hangingPunct="1">
              <a:buNone/>
              <a:defRPr kumimoji="0" lang="ru-RU"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 eaLnBrk="1" latinLnBrk="0" hangingPunct="1">
              <a:buNone/>
              <a:defRPr kumimoji="0" lang="ru-RU" sz="2400" b="1">
                <a:solidFill>
                  <a:schemeClr val="accent2"/>
                </a:solidFill>
              </a:defRPr>
            </a:lvl1pPr>
            <a:lvl2pPr eaLnBrk="1" latinLnBrk="0" hangingPunct="1">
              <a:buNone/>
              <a:defRPr kumimoji="0" lang="ru-RU" sz="2000" b="1"/>
            </a:lvl2pPr>
            <a:lvl3pPr eaLnBrk="1" latinLnBrk="0" hangingPunct="1">
              <a:buNone/>
              <a:defRPr kumimoji="0" lang="ru-RU" sz="1800" b="1"/>
            </a:lvl3pPr>
            <a:lvl4pPr eaLnBrk="1" latinLnBrk="0" hangingPunct="1">
              <a:buNone/>
              <a:defRPr kumimoji="0" lang="ru-RU" sz="1600" b="1"/>
            </a:lvl4pPr>
            <a:lvl5pPr eaLnBrk="1" latinLnBrk="0" hangingPunct="1">
              <a:buNone/>
              <a:defRPr kumimoji="0" lang="ru-RU"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 eaLnBrk="1" latinLnBrk="0" hangingPunct="1">
              <a:defRPr kumimoji="0" lang="ru-RU" sz="2400"/>
            </a:lvl1pPr>
            <a:lvl2pPr eaLnBrk="1" latinLnBrk="0" hangingPunct="1">
              <a:defRPr kumimoji="0" lang="ru-RU" sz="2000"/>
            </a:lvl2pPr>
            <a:lvl3pPr eaLnBrk="1" latinLnBrk="0" hangingPunct="1">
              <a:defRPr kumimoji="0" lang="ru-RU" sz="1800"/>
            </a:lvl3pPr>
            <a:lvl4pPr eaLnBrk="1" latinLnBrk="0" hangingPunct="1">
              <a:defRPr kumimoji="0" lang="ru-RU" sz="1600"/>
            </a:lvl4pPr>
            <a:lvl5pPr eaLnBrk="1" latinLnBrk="0" hangingPunct="1">
              <a:defRPr kumimoji="0" lang="ru-RU"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 eaLnBrk="1" latinLnBrk="0" hangingPunct="1">
              <a:defRPr kumimoji="0" lang="ru-RU" sz="2400"/>
            </a:lvl1pPr>
            <a:lvl2pPr eaLnBrk="1" latinLnBrk="0" hangingPunct="1">
              <a:defRPr kumimoji="0" lang="ru-RU" sz="2000"/>
            </a:lvl2pPr>
            <a:lvl3pPr eaLnBrk="1" latinLnBrk="0" hangingPunct="1">
              <a:defRPr kumimoji="0" lang="ru-RU" sz="1800"/>
            </a:lvl3pPr>
            <a:lvl4pPr eaLnBrk="1" latinLnBrk="0" hangingPunct="1">
              <a:defRPr kumimoji="0" lang="ru-RU" sz="1600"/>
            </a:lvl4pPr>
            <a:lvl5pPr eaLnBrk="1" latinLnBrk="0" hangingPunct="1">
              <a:defRPr kumimoji="0" lang="ru-RU"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1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EE05F7B-CB68-48D0-A45A-BF5CDCDE3660}" type="datetimeFigureOut">
              <a:rPr/>
              <a:pPr>
                <a:defRPr/>
              </a:pPr>
              <a:t>26.01.2014</a:t>
            </a:fld>
            <a:endParaRPr/>
          </a:p>
        </p:txBody>
      </p:sp>
      <p:sp>
        <p:nvSpPr>
          <p:cNvPr id="1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/>
          </a:p>
        </p:txBody>
      </p:sp>
      <p:sp>
        <p:nvSpPr>
          <p:cNvPr id="1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690D3DF-5B75-46FF-B5D8-E48C9CD787AA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 eaLnBrk="1" latinLnBrk="0" hangingPunct="1">
              <a:defRPr kumimoji="0" lang="ru-RU" sz="4000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38856F-FC03-414A-B303-1BF621264834}" type="datetimeFigureOut">
              <a:rPr/>
              <a:pPr>
                <a:defRPr/>
              </a:pPr>
              <a:t>26.01.2014</a:t>
            </a:fld>
            <a:endParaRPr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6D6872-88BE-4AED-B582-15341FB85B7B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A083FEF-86D1-460F-9CDB-B061E0E01A88}" type="datetimeFigureOut">
              <a:rPr/>
              <a:pPr>
                <a:defRPr/>
              </a:pPr>
              <a:t>26.01.2014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45F04EB-738B-4AA0-A146-0B4864463B13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 eaLnBrk="1" latinLnBrk="0" hangingPunct="1">
              <a:buNone/>
              <a:defRPr kumimoji="0" lang="ru-RU" sz="3600" b="0"/>
            </a:lvl1pPr>
            <a:extLst/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 eaLnBrk="1" latinLnBrk="0" hangingPunct="1">
              <a:buNone/>
              <a:defRPr kumimoji="0" lang="ru-RU" sz="1800"/>
            </a:lvl1pPr>
            <a:lvl2pPr eaLnBrk="1" latinLnBrk="0" hangingPunct="1">
              <a:buNone/>
              <a:defRPr kumimoji="0" lang="ru-RU" sz="1200"/>
            </a:lvl2pPr>
            <a:lvl3pPr eaLnBrk="1" latinLnBrk="0" hangingPunct="1">
              <a:buNone/>
              <a:defRPr kumimoji="0" lang="ru-RU" sz="1000"/>
            </a:lvl3pPr>
            <a:lvl4pPr eaLnBrk="1" latinLnBrk="0" hangingPunct="1">
              <a:buNone/>
              <a:defRPr kumimoji="0" lang="ru-RU" sz="900"/>
            </a:lvl4pPr>
            <a:lvl5pPr eaLnBrk="1" latinLnBrk="0" hangingPunct="1">
              <a:buNone/>
              <a:defRPr kumimoji="0" lang="ru-RU"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 eaLnBrk="1" latinLnBrk="0" hangingPunct="1">
              <a:defRPr kumimoji="0" lang="ru-RU" sz="3200"/>
            </a:lvl1pPr>
            <a:lvl2pPr eaLnBrk="1" latinLnBrk="0" hangingPunct="1">
              <a:defRPr kumimoji="0" lang="ru-RU" sz="2800"/>
            </a:lvl2pPr>
            <a:lvl3pPr eaLnBrk="1" latinLnBrk="0" hangingPunct="1">
              <a:defRPr kumimoji="0" lang="ru-RU" sz="2400"/>
            </a:lvl3pPr>
            <a:lvl4pPr eaLnBrk="1" latinLnBrk="0" hangingPunct="1">
              <a:defRPr kumimoji="0" lang="ru-RU" sz="2000"/>
            </a:lvl4pPr>
            <a:lvl5pPr eaLnBrk="1" latinLnBrk="0" hangingPunct="1">
              <a:defRPr kumimoji="0" lang="ru-RU"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78B60BB-A95B-418D-BA90-340F4C2F70E3}" type="datetimeFigureOut">
              <a:rPr/>
              <a:pPr>
                <a:defRPr/>
              </a:pPr>
              <a:t>26.01.2014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A9AB307-2007-4A01-BD51-3905A93CB321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368300" y="0"/>
            <a:ext cx="8777288" cy="187801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6" name="Straight Connector 8"/>
          <p:cNvCxnSpPr/>
          <p:nvPr/>
        </p:nvCxnSpPr>
        <p:spPr>
          <a:xfrm flipV="1">
            <a:off x="363538" y="1884363"/>
            <a:ext cx="878205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17"/>
          <p:cNvGrpSpPr>
            <a:grpSpLocks/>
          </p:cNvGrpSpPr>
          <p:nvPr/>
        </p:nvGrpSpPr>
        <p:grpSpPr bwMode="auto">
          <a:xfrm rot="5400000">
            <a:off x="8515351" y="1219200"/>
            <a:ext cx="131762" cy="128587"/>
            <a:chOff x="6668087" y="1297746"/>
            <a:chExt cx="161840" cy="156602"/>
          </a:xfrm>
        </p:grpSpPr>
        <p:cxnSp>
          <p:nvCxnSpPr>
            <p:cNvPr id="8" name="Straight Connector 14"/>
            <p:cNvCxnSpPr/>
            <p:nvPr/>
          </p:nvCxnSpPr>
          <p:spPr>
            <a:xfrm rot="16200000">
              <a:off x="6663593" y="1286775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15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16"/>
            <p:cNvCxnSpPr/>
            <p:nvPr/>
          </p:nvCxnSpPr>
          <p:spPr>
            <a:xfrm rot="5400000" flipH="1">
              <a:off x="6744513" y="1285799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7"/>
          <p:cNvGrpSpPr>
            <a:grpSpLocks/>
          </p:cNvGrpSpPr>
          <p:nvPr/>
        </p:nvGrpSpPr>
        <p:grpSpPr bwMode="auto">
          <a:xfrm rot="5400000">
            <a:off x="8667751" y="1371600"/>
            <a:ext cx="131762" cy="128587"/>
            <a:chOff x="6668087" y="1297746"/>
            <a:chExt cx="161840" cy="156602"/>
          </a:xfrm>
        </p:grpSpPr>
        <p:cxnSp>
          <p:nvCxnSpPr>
            <p:cNvPr id="12" name="Straight Connector 10"/>
            <p:cNvCxnSpPr/>
            <p:nvPr/>
          </p:nvCxnSpPr>
          <p:spPr>
            <a:xfrm rot="16200000">
              <a:off x="6663593" y="1286775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1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2"/>
            <p:cNvCxnSpPr/>
            <p:nvPr/>
          </p:nvCxnSpPr>
          <p:spPr>
            <a:xfrm rot="5400000" flipH="1">
              <a:off x="6744513" y="1285799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7"/>
          <p:cNvGrpSpPr>
            <a:grpSpLocks/>
          </p:cNvGrpSpPr>
          <p:nvPr/>
        </p:nvGrpSpPr>
        <p:grpSpPr bwMode="auto">
          <a:xfrm rot="5400000">
            <a:off x="8320087" y="1474788"/>
            <a:ext cx="131763" cy="128588"/>
            <a:chOff x="6668087" y="1297746"/>
            <a:chExt cx="161840" cy="156602"/>
          </a:xfrm>
        </p:grpSpPr>
        <p:cxnSp>
          <p:nvCxnSpPr>
            <p:cNvPr id="16" name="Straight Connector 18"/>
            <p:cNvCxnSpPr/>
            <p:nvPr/>
          </p:nvCxnSpPr>
          <p:spPr>
            <a:xfrm rot="16200000">
              <a:off x="6663592" y="1286773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9"/>
            <p:cNvCxnSpPr/>
            <p:nvPr/>
          </p:nvCxnSpPr>
          <p:spPr>
            <a:xfrm rot="16200000" flipV="1">
              <a:off x="6685198" y="1391513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20"/>
            <p:cNvCxnSpPr/>
            <p:nvPr/>
          </p:nvCxnSpPr>
          <p:spPr>
            <a:xfrm rot="5400000" flipH="1">
              <a:off x="6744512" y="1285798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6858000" cy="914400"/>
          </a:xfrm>
        </p:spPr>
        <p:txBody>
          <a:bodyPr anchor="b"/>
          <a:lstStyle>
            <a:lvl1pPr algn="l" eaLnBrk="1" latinLnBrk="0" hangingPunct="1">
              <a:buNone/>
              <a:defRPr kumimoji="0" lang="ru-RU" sz="2100" b="0"/>
            </a:lvl1pPr>
            <a:extLst/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6712" y="1905000"/>
            <a:ext cx="8778240" cy="4960144"/>
          </a:xfrm>
        </p:spPr>
        <p:txBody>
          <a:bodyPr>
            <a:normAutofit/>
          </a:bodyPr>
          <a:lstStyle>
            <a:lvl1pPr eaLnBrk="1" latinLnBrk="0" hangingPunct="1">
              <a:buNone/>
              <a:defRPr kumimoji="0" lang="ru-RU"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1150144"/>
            <a:ext cx="6858000" cy="685800"/>
          </a:xfrm>
        </p:spPr>
        <p:txBody>
          <a:bodyPr/>
          <a:lstStyle>
            <a:lvl1pPr marL="27432" indent="0" eaLnBrk="1" latinLnBrk="0" hangingPunct="1">
              <a:spcBef>
                <a:spcPts val="0"/>
              </a:spcBef>
              <a:buNone/>
              <a:defRPr kumimoji="0" lang="ru-RU" sz="1400">
                <a:solidFill>
                  <a:srgbClr val="FFFFFF"/>
                </a:solidFill>
              </a:defRPr>
            </a:lvl1pPr>
            <a:lvl2pPr eaLnBrk="1" latinLnBrk="0" hangingPunct="1">
              <a:defRPr kumimoji="0" lang="ru-RU" sz="1200"/>
            </a:lvl2pPr>
            <a:lvl3pPr eaLnBrk="1" latinLnBrk="0" hangingPunct="1">
              <a:defRPr kumimoji="0" lang="ru-RU" sz="1000"/>
            </a:lvl3pPr>
            <a:lvl4pPr eaLnBrk="1" latinLnBrk="0" hangingPunct="1">
              <a:defRPr kumimoji="0" lang="ru-RU" sz="900"/>
            </a:lvl4pPr>
            <a:lvl5pPr eaLnBrk="1" latinLnBrk="0" hangingPunct="1">
              <a:defRPr kumimoji="0" lang="ru-RU"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8DC8F9C-AA8E-4EDB-9613-78CEAB5137C9}" type="datetimeFigureOut">
              <a:rPr/>
              <a:pPr>
                <a:defRPr/>
              </a:pPr>
              <a:t>26.01.2014</a:t>
            </a:fld>
            <a:endParaRPr/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/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762B799-C0AB-47A5-A83D-16075762A2EA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Rectangle 11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Rectangle 14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Rectangle 16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763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36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914400" y="178435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lang="ru-RU" sz="11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30BE3C95-6BE0-4304-9E6E-F1A3464FDE0A}" type="datetimeFigureOut">
              <a:rPr/>
              <a:pPr>
                <a:defRPr/>
              </a:pPr>
              <a:t>26.01.2014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lang="ru-RU" sz="11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lang="ru-RU" sz="12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AF403F9-9E5C-4112-81F7-B657B5E3CDEA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58" r:id="rId1"/>
    <p:sldLayoutId id="2147483657" r:id="rId2"/>
    <p:sldLayoutId id="2147483659" r:id="rId3"/>
    <p:sldLayoutId id="2147483660" r:id="rId4"/>
    <p:sldLayoutId id="2147483661" r:id="rId5"/>
    <p:sldLayoutId id="2147483656" r:id="rId6"/>
    <p:sldLayoutId id="2147483662" r:id="rId7"/>
    <p:sldLayoutId id="2147483663" r:id="rId8"/>
    <p:sldLayoutId id="2147483664" r:id="rId9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lang="ru-RU" sz="4000" kern="1200" spc="-150">
          <a:solidFill>
            <a:srgbClr val="F0E8D5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F0E8D5"/>
          </a:solidFill>
          <a:latin typeface="Corbe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F0E8D5"/>
          </a:solidFill>
          <a:latin typeface="Corbe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F0E8D5"/>
          </a:solidFill>
          <a:latin typeface="Corbe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F0E8D5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F0E8D5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F0E8D5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F0E8D5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F0E8D5"/>
          </a:solidFill>
          <a:latin typeface="Corbel" pitchFamily="34" charset="0"/>
        </a:defRPr>
      </a:lvl9pPr>
      <a:extLst/>
    </p:titleStyle>
    <p:bodyStyle>
      <a:lvl1pPr marL="411163" indent="-342900" algn="l" rtl="0" eaLnBrk="0" fontAlgn="base" hangingPunct="0">
        <a:spcBef>
          <a:spcPts val="700"/>
        </a:spcBef>
        <a:spcAft>
          <a:spcPct val="0"/>
        </a:spcAft>
        <a:buSzPct val="95000"/>
        <a:buFont typeface="Wingdings" pitchFamily="2" charset="2"/>
        <a:buChar char=""/>
        <a:defRPr lang="ru-RU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39775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"/>
        <a:defRPr lang="ru-RU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"/>
        <a:defRPr lang="ru-RU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475" indent="-228600" algn="l" rtl="0" eaLnBrk="0" fontAlgn="base" hangingPunct="0">
        <a:spcBef>
          <a:spcPct val="20000"/>
        </a:spcBef>
        <a:spcAft>
          <a:spcPct val="0"/>
        </a:spcAft>
        <a:buClr>
          <a:srgbClr val="A28E6A"/>
        </a:buClr>
        <a:buFont typeface="Wingdings 3" pitchFamily="18" charset="2"/>
        <a:buChar char=""/>
        <a:defRPr lang="ru-RU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138" indent="-209550" algn="l" rtl="0" eaLnBrk="0" fontAlgn="base" hangingPunct="0">
        <a:spcBef>
          <a:spcPct val="20000"/>
        </a:spcBef>
        <a:spcAft>
          <a:spcPct val="0"/>
        </a:spcAft>
        <a:buClr>
          <a:srgbClr val="A28E6A"/>
        </a:buClr>
        <a:buFont typeface="Wingdings 2" pitchFamily="18" charset="2"/>
        <a:buChar char=""/>
        <a:defRPr lang="ru-RU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lang="ru-RU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lang="ru-RU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lang="ru-RU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4.xml"/><Relationship Id="rId1" Type="http://schemas.openxmlformats.org/officeDocument/2006/relationships/audio" Target="file:///C:\Users\User\Desktop\&#1076;&#1077;&#1090;&#1089;&#1082;&#1080;&#1077;%20&#1087;&#1077;&#1089;&#1085;&#1080;\Feliks-Carikati-Gimn-Severnoy-Osetii-bez-slov(muzofon.com).mp3" TargetMode="External"/><Relationship Id="rId4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785786" y="1643050"/>
            <a:ext cx="7858180" cy="1540669"/>
          </a:xfrm>
        </p:spPr>
        <p:txBody>
          <a:bodyPr/>
          <a:lstStyle>
            <a:extLst/>
          </a:lstStyle>
          <a:p>
            <a:pPr algn="ctr" fontAlgn="auto">
              <a:spcAft>
                <a:spcPts val="0"/>
              </a:spcAft>
              <a:defRPr/>
            </a:pPr>
            <a:r>
              <a:rPr dirty="0" smtClean="0"/>
              <a:t>Символика республики северная </a:t>
            </a:r>
            <a:r>
              <a:rPr dirty="0" err="1" smtClean="0"/>
              <a:t>осетия-алания</a:t>
            </a:r>
            <a:endParaRPr dirty="0"/>
          </a:p>
        </p:txBody>
      </p:sp>
      <p:sp>
        <p:nvSpPr>
          <p:cNvPr id="12291" name="Прямоугольник 2"/>
          <p:cNvSpPr>
            <a:spLocks noChangeArrowheads="1"/>
          </p:cNvSpPr>
          <p:nvPr/>
        </p:nvSpPr>
        <p:spPr bwMode="auto">
          <a:xfrm>
            <a:off x="428625" y="214313"/>
            <a:ext cx="84296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latin typeface="Corbel" pitchFamily="34" charset="0"/>
              </a:rPr>
              <a:t>МБОУ «Средняя общеобразовательная</a:t>
            </a:r>
          </a:p>
          <a:p>
            <a:pPr algn="ctr"/>
            <a:r>
              <a:rPr lang="ru-RU" b="1">
                <a:latin typeface="Corbel" pitchFamily="34" charset="0"/>
              </a:rPr>
              <a:t>Школа № 4» Алагирского района РСО-Алания</a:t>
            </a:r>
            <a:endParaRPr lang="ru-RU">
              <a:latin typeface="Corbel" pitchFamily="34" charset="0"/>
            </a:endParaRPr>
          </a:p>
        </p:txBody>
      </p:sp>
      <p:sp>
        <p:nvSpPr>
          <p:cNvPr id="12292" name="Прямоугольник 4"/>
          <p:cNvSpPr>
            <a:spLocks noChangeArrowheads="1"/>
          </p:cNvSpPr>
          <p:nvPr/>
        </p:nvSpPr>
        <p:spPr bwMode="auto">
          <a:xfrm>
            <a:off x="928688" y="4214813"/>
            <a:ext cx="7715250" cy="231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b="1">
                <a:latin typeface="Corbel" pitchFamily="34" charset="0"/>
              </a:rPr>
              <a:t> Выполнил: Тедеев Аслан         </a:t>
            </a:r>
          </a:p>
          <a:p>
            <a:pPr algn="r"/>
            <a:r>
              <a:rPr lang="ru-RU" b="1">
                <a:latin typeface="Corbel" pitchFamily="34" charset="0"/>
              </a:rPr>
              <a:t>                                                                           ученик </a:t>
            </a:r>
            <a:r>
              <a:rPr lang="ru-RU" b="1"/>
              <a:t>2</a:t>
            </a:r>
            <a:r>
              <a:rPr lang="ru-RU" b="1">
                <a:latin typeface="Corbel" pitchFamily="34" charset="0"/>
              </a:rPr>
              <a:t> класса</a:t>
            </a:r>
          </a:p>
          <a:p>
            <a:pPr algn="r"/>
            <a:r>
              <a:rPr lang="ru-RU" b="1">
                <a:latin typeface="Corbel" pitchFamily="34" charset="0"/>
              </a:rPr>
              <a:t>                                                     Руководитель проекта: Бекоева Анжела К.</a:t>
            </a:r>
          </a:p>
          <a:p>
            <a:pPr algn="r"/>
            <a:endParaRPr lang="ru-RU" b="1">
              <a:latin typeface="Corbel" pitchFamily="34" charset="0"/>
            </a:endParaRPr>
          </a:p>
          <a:p>
            <a:endParaRPr lang="ru-RU" b="1">
              <a:latin typeface="Corbel" pitchFamily="34" charset="0"/>
            </a:endParaRPr>
          </a:p>
          <a:p>
            <a:endParaRPr lang="ru-RU" b="1">
              <a:latin typeface="Corbel" pitchFamily="34" charset="0"/>
            </a:endParaRPr>
          </a:p>
          <a:p>
            <a:pPr algn="ctr"/>
            <a:r>
              <a:rPr lang="ru-RU" b="1">
                <a:latin typeface="Corbel" pitchFamily="34" charset="0"/>
              </a:rPr>
              <a:t>Алагир</a:t>
            </a:r>
          </a:p>
          <a:p>
            <a:pPr algn="ctr"/>
            <a:r>
              <a:rPr lang="ru-RU" sz="2000" b="1"/>
              <a:t>2014</a:t>
            </a:r>
            <a:r>
              <a:rPr lang="ru-RU" b="1">
                <a:latin typeface="Corbel" pitchFamily="34" charset="0"/>
              </a:rPr>
              <a:t> г.</a:t>
            </a:r>
            <a:endParaRPr lang="ru-RU">
              <a:latin typeface="Corbel" pitchFamily="34" charset="0"/>
            </a:endParaRPr>
          </a:p>
        </p:txBody>
      </p:sp>
      <p:pic>
        <p:nvPicPr>
          <p:cNvPr id="12293" name="Picture 5" descr="флаг и 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4368800"/>
            <a:ext cx="3167062" cy="227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Diagram group"/>
          <p:cNvGrpSpPr/>
          <p:nvPr/>
        </p:nvGrpSpPr>
        <p:grpSpPr>
          <a:xfrm>
            <a:off x="1142976" y="500042"/>
            <a:ext cx="6715172" cy="2000264"/>
            <a:chOff x="2195154" y="2615349"/>
            <a:chExt cx="2020039" cy="2374515"/>
          </a:xfrm>
          <a:solidFill>
            <a:schemeClr val="bg2"/>
          </a:solidFill>
          <a:scene3d>
            <a:camera prst="isometricOffAxis2Left" zoom="95000"/>
            <a:lightRig rig="flat" dir="t"/>
          </a:scene3d>
        </p:grpSpPr>
        <p:grpSp>
          <p:nvGrpSpPr>
            <p:cNvPr id="4" name="Группа 15"/>
            <p:cNvGrpSpPr/>
            <p:nvPr/>
          </p:nvGrpSpPr>
          <p:grpSpPr>
            <a:xfrm>
              <a:off x="2195154" y="2615349"/>
              <a:ext cx="2020039" cy="2374515"/>
              <a:chOff x="2195154" y="2615349"/>
              <a:chExt cx="2020039" cy="2374515"/>
            </a:xfrm>
            <a:grpFill/>
          </p:grpSpPr>
          <p:sp>
            <p:nvSpPr>
              <p:cNvPr id="17" name="Скругленный прямоугольник 16"/>
              <p:cNvSpPr/>
              <p:nvPr/>
            </p:nvSpPr>
            <p:spPr>
              <a:xfrm>
                <a:off x="2195154" y="2615349"/>
                <a:ext cx="2020039" cy="2374515"/>
              </a:xfrm>
              <a:prstGeom prst="roundRect">
                <a:avLst>
                  <a:gd name="adj" fmla="val 10000"/>
                </a:avLst>
              </a:prstGeom>
              <a:grpFill/>
              <a:ln>
                <a:solidFill>
                  <a:schemeClr val="bg2"/>
                </a:solidFill>
              </a:ln>
              <a:sp3d extrusionH="381000" contourW="38100" prstMaterial="matte">
                <a:contourClr>
                  <a:schemeClr val="lt1"/>
                </a:contourClr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8" name="Скругленный прямоугольник 4"/>
              <p:cNvSpPr/>
              <p:nvPr/>
            </p:nvSpPr>
            <p:spPr>
              <a:xfrm>
                <a:off x="2254319" y="2674513"/>
                <a:ext cx="1901709" cy="2256185"/>
              </a:xfrm>
              <a:prstGeom prst="rect">
                <a:avLst/>
              </a:prstGeom>
              <a:grpFill/>
              <a:ln>
                <a:solidFill>
                  <a:schemeClr val="bg2"/>
                </a:solidFill>
              </a:ln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tIns="91440" bIns="91440" spcCol="1270" anchor="ctr"/>
              <a:lstStyle/>
              <a:p>
                <a:pPr algn="ctr" defTabSz="1066800" fontAlgn="auto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endParaRPr lang="ru-RU" sz="2400" dirty="0"/>
              </a:p>
            </p:txBody>
          </p:sp>
        </p:grpSp>
      </p:grpSp>
      <p:grpSp>
        <p:nvGrpSpPr>
          <p:cNvPr id="5" name="Diagram group"/>
          <p:cNvGrpSpPr/>
          <p:nvPr/>
        </p:nvGrpSpPr>
        <p:grpSpPr>
          <a:xfrm>
            <a:off x="1000100" y="2428868"/>
            <a:ext cx="6858048" cy="2071702"/>
            <a:chOff x="2195154" y="2615349"/>
            <a:chExt cx="2020039" cy="2374515"/>
          </a:xfrm>
          <a:solidFill>
            <a:srgbClr val="FF0000"/>
          </a:solidFill>
          <a:scene3d>
            <a:camera prst="isometricOffAxis2Left" zoom="95000"/>
            <a:lightRig rig="flat" dir="t"/>
          </a:scene3d>
        </p:grpSpPr>
        <p:grpSp>
          <p:nvGrpSpPr>
            <p:cNvPr id="6" name="Группа 15"/>
            <p:cNvGrpSpPr/>
            <p:nvPr/>
          </p:nvGrpSpPr>
          <p:grpSpPr>
            <a:xfrm>
              <a:off x="2195154" y="2615349"/>
              <a:ext cx="2020039" cy="2374515"/>
              <a:chOff x="2195154" y="2615349"/>
              <a:chExt cx="2020039" cy="2374515"/>
            </a:xfrm>
            <a:grpFill/>
          </p:grpSpPr>
          <p:sp>
            <p:nvSpPr>
              <p:cNvPr id="21" name="Скругленный прямоугольник 20"/>
              <p:cNvSpPr/>
              <p:nvPr/>
            </p:nvSpPr>
            <p:spPr>
              <a:xfrm>
                <a:off x="2195154" y="2615349"/>
                <a:ext cx="2020039" cy="2374515"/>
              </a:xfrm>
              <a:prstGeom prst="roundRect">
                <a:avLst>
                  <a:gd name="adj" fmla="val 10000"/>
                </a:avLst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  <a:sp3d extrusionH="381000" contourW="38100" prstMaterial="matte">
                <a:contourClr>
                  <a:schemeClr val="lt1"/>
                </a:contourClr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2" name="Скругленный прямоугольник 4"/>
              <p:cNvSpPr/>
              <p:nvPr/>
            </p:nvSpPr>
            <p:spPr>
              <a:xfrm>
                <a:off x="2254319" y="2674514"/>
                <a:ext cx="1901709" cy="2256185"/>
              </a:xfrm>
              <a:prstGeom prst="rect">
                <a:avLst/>
              </a:prstGeom>
              <a:grpFill/>
              <a:ln>
                <a:solidFill>
                  <a:srgbClr val="FF0000"/>
                </a:solidFill>
              </a:ln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tIns="91440" bIns="91440" spcCol="1270" anchor="ctr"/>
              <a:lstStyle/>
              <a:p>
                <a:pPr algn="ctr" defTabSz="1066800" fontAlgn="auto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endParaRPr lang="ru-RU" sz="2400" dirty="0"/>
              </a:p>
            </p:txBody>
          </p:sp>
        </p:grpSp>
      </p:grpSp>
      <p:grpSp>
        <p:nvGrpSpPr>
          <p:cNvPr id="7" name="Diagram group"/>
          <p:cNvGrpSpPr/>
          <p:nvPr/>
        </p:nvGrpSpPr>
        <p:grpSpPr>
          <a:xfrm>
            <a:off x="1025500" y="4405319"/>
            <a:ext cx="6786610" cy="2071702"/>
            <a:chOff x="2195154" y="2615349"/>
            <a:chExt cx="2020039" cy="2374515"/>
          </a:xfrm>
          <a:solidFill>
            <a:srgbClr val="FFFF00"/>
          </a:solidFill>
          <a:scene3d>
            <a:camera prst="isometricOffAxis2Left" zoom="95000"/>
            <a:lightRig rig="flat" dir="t"/>
          </a:scene3d>
        </p:grpSpPr>
        <p:grpSp>
          <p:nvGrpSpPr>
            <p:cNvPr id="8" name="Группа 15"/>
            <p:cNvGrpSpPr/>
            <p:nvPr/>
          </p:nvGrpSpPr>
          <p:grpSpPr>
            <a:xfrm>
              <a:off x="2195154" y="2615349"/>
              <a:ext cx="2020039" cy="2374515"/>
              <a:chOff x="2195154" y="2615349"/>
              <a:chExt cx="2020039" cy="2374515"/>
            </a:xfrm>
            <a:grpFill/>
          </p:grpSpPr>
          <p:sp>
            <p:nvSpPr>
              <p:cNvPr id="25" name="Скругленный прямоугольник 24"/>
              <p:cNvSpPr/>
              <p:nvPr/>
            </p:nvSpPr>
            <p:spPr>
              <a:xfrm>
                <a:off x="2195154" y="2615349"/>
                <a:ext cx="2020039" cy="2374515"/>
              </a:xfrm>
              <a:prstGeom prst="roundRect">
                <a:avLst>
                  <a:gd name="adj" fmla="val 10000"/>
                </a:avLst>
              </a:prstGeom>
              <a:grpFill/>
              <a:ln>
                <a:solidFill>
                  <a:srgbClr val="FFFF00"/>
                </a:solidFill>
              </a:ln>
              <a:sp3d extrusionH="381000" contourW="38100" prstMaterial="matte">
                <a:contourClr>
                  <a:schemeClr val="lt1"/>
                </a:contourClr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6" name="Скругленный прямоугольник 4"/>
              <p:cNvSpPr/>
              <p:nvPr/>
            </p:nvSpPr>
            <p:spPr>
              <a:xfrm>
                <a:off x="2254319" y="2674514"/>
                <a:ext cx="1901709" cy="2256185"/>
              </a:xfrm>
              <a:prstGeom prst="rect">
                <a:avLst/>
              </a:prstGeom>
              <a:grpFill/>
              <a:ln>
                <a:solidFill>
                  <a:srgbClr val="FFFF00"/>
                </a:solidFill>
              </a:ln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tIns="91440" bIns="91440" spcCol="1270" anchor="ctr"/>
              <a:lstStyle/>
              <a:p>
                <a:pPr algn="ctr" defTabSz="1066800" fontAlgn="auto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endParaRPr lang="ru-RU" sz="2400" dirty="0"/>
              </a:p>
            </p:txBody>
          </p:sp>
        </p:grpSp>
      </p:grpSp>
      <p:sp>
        <p:nvSpPr>
          <p:cNvPr id="30724" name="Прямоугольник 14"/>
          <p:cNvSpPr>
            <a:spLocks noChangeArrowheads="1"/>
          </p:cNvSpPr>
          <p:nvPr/>
        </p:nvSpPr>
        <p:spPr bwMode="auto">
          <a:xfrm rot="467492">
            <a:off x="1730375" y="700088"/>
            <a:ext cx="5495925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</a:rPr>
              <a:t>БЕЛЫЙ ЦВЕТ ПОДЧЕРКИВАЕТ ДУХОВНУЮ ЧИСТОТУ НАРОДА , ЕГО ВЫСОКУЮ НРАВСТВЕННОСТЬ , ПОЭТОМУ ОН ЗАНИМАЕТ САМОЕ ВЫСОКОЕ МЕСТО НА ПОЛОТНИЩЕ ФЛАГА.</a:t>
            </a:r>
            <a:endParaRPr lang="ru-RU">
              <a:effectLst>
                <a:outerShdw blurRad="38100" dist="38100" dir="2700000" algn="tl">
                  <a:srgbClr val="C0C0C0"/>
                </a:outerShdw>
              </a:effectLst>
              <a:latin typeface="Corbel" pitchFamily="34" charset="0"/>
            </a:endParaRPr>
          </a:p>
        </p:txBody>
      </p:sp>
      <p:sp>
        <p:nvSpPr>
          <p:cNvPr id="30725" name="Прямоугольник 15"/>
          <p:cNvSpPr>
            <a:spLocks noChangeArrowheads="1"/>
          </p:cNvSpPr>
          <p:nvPr/>
        </p:nvSpPr>
        <p:spPr bwMode="auto">
          <a:xfrm rot="516578">
            <a:off x="1606550" y="2865438"/>
            <a:ext cx="59309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</a:rPr>
              <a:t>КРАСНЫЙ – ВСЕГДА СИМВОЛИЗИРОВАЛ МУЖЕСТВО, ДОБЛЕСТЬ , ГОТОВНОСТЬ ЗАЩИЩАТЬ СВОЮ РОДИНУ . В ЭТОМ КАЧЕСТВЕ ОН ЗАНИМАЕТ СРЕДНЮЮ ПОЛОСУ ФЛАГА</a:t>
            </a:r>
          </a:p>
        </p:txBody>
      </p:sp>
      <p:sp>
        <p:nvSpPr>
          <p:cNvPr id="30726" name="Прямоугольник 18"/>
          <p:cNvSpPr>
            <a:spLocks noChangeArrowheads="1"/>
          </p:cNvSpPr>
          <p:nvPr/>
        </p:nvSpPr>
        <p:spPr bwMode="auto">
          <a:xfrm rot="509143">
            <a:off x="2019300" y="4949825"/>
            <a:ext cx="5102225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</a:rPr>
              <a:t>ЖЕЛТЫЙ – ОЗНАЧАЕТ ЗЕМЛЕДЕЛИЕ И БОГАТСТВО , СВИДЕТЕЛЬСТВУЕТ О ТРУДОЛЮБИИ НАРОДА.</a:t>
            </a:r>
            <a:endParaRPr lang="ru-RU">
              <a:effectLst>
                <a:outerShdw blurRad="38100" dist="38100" dir="2700000" algn="tl">
                  <a:srgbClr val="C0C0C0"/>
                </a:outerShdw>
              </a:effectLst>
              <a:latin typeface="Corbe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474663" y="196850"/>
            <a:ext cx="8229600" cy="1295400"/>
          </a:xfrm>
        </p:spPr>
        <p:txBody>
          <a:bodyPr/>
          <a:lstStyle>
            <a:extLst/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sz="2600" b="1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ГЕРБ  РЕСПУБЛИКИ СЕВЕРНАЯ ОСЕТИЯ-АЛАНИЯ</a:t>
            </a:r>
            <a:endParaRPr sz="2600" b="1" dirty="0">
              <a:solidFill>
                <a:schemeClr val="accent2"/>
              </a:solidFill>
            </a:endParaRPr>
          </a:p>
        </p:txBody>
      </p:sp>
      <p:sp>
        <p:nvSpPr>
          <p:cNvPr id="3" name="Rectangle 2"/>
          <p:cNvSpPr>
            <a:spLocks noGrp="1"/>
          </p:cNvSpPr>
          <p:nvPr>
            <p:ph sz="half" idx="1"/>
          </p:nvPr>
        </p:nvSpPr>
        <p:spPr>
          <a:xfrm>
            <a:off x="465138" y="1600200"/>
            <a:ext cx="4038600" cy="4525963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sz="170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ГЕРБ – ОФИЦИАЛЬНАЯ ЭМБЛЕМА ГОСУДАРСТВА.</a:t>
            </a:r>
          </a:p>
          <a:p>
            <a:pPr>
              <a:lnSpc>
                <a:spcPct val="90000"/>
              </a:lnSpc>
            </a:pPr>
            <a:r>
              <a:rPr sz="170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ЭТА ЭМБЛЕМА ЗАИМСТВОВАНА ИЗ РЫЦАРСКИХ ОБЫЧАЕВ ЗАПАДНОЙ ЕВРОПЫ, ЕЕ НАЗВАНИЕ ПРОИСХОДИТ ОТ НЕМЕЦКОГО « ЕРБ» - «НАСЛЕДИЕ» .</a:t>
            </a:r>
          </a:p>
          <a:p>
            <a:pPr>
              <a:lnSpc>
                <a:spcPct val="90000"/>
              </a:lnSpc>
            </a:pPr>
            <a:r>
              <a:rPr sz="170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НЫНЕШНИЙ ГЕРБ РСО – АЛАНИЯ БЫЛ УТВЕРЖДЕН 24 НОЯБРЯ 1994 ГОДА  И ПРЕДСТАВЛЯЕТ СОБОЙ «КРУГЛЫЙ ГЕРАЛЬДИЧЕСКИЙ ЩИТ. В КРАСНОМ ПОЛЕ НА ЗОЛОТОЙ ЗЕМЛЕ ИДУЩИЙ ЗОЛОТОЙ С ЧЕРНЫМИ ПЯТНАМИ БАРС; ПОЗАДИ НЕГО СЕМЬ СЕРЕБРЯНЫХ ГОР, РАСПОЛОЖЕННЫХ В ТРИ РЯДА». АВТОРОМ ЕГО ЯВЛЯЕТСЯ ЗАСЛУЖЕННЫЙ ХУДОЖНИК РОССИИ И РСО – АЛАНИЯ МУРАТ ДЖИГКАЕВ.</a:t>
            </a:r>
          </a:p>
        </p:txBody>
      </p:sp>
      <p:pic>
        <p:nvPicPr>
          <p:cNvPr id="32771" name="Picture 5" descr="флаг и герб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060575"/>
            <a:ext cx="4572000" cy="330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/>
          </p:cNvSpPr>
          <p:nvPr>
            <p:ph type="title"/>
          </p:nvPr>
        </p:nvSpPr>
        <p:spPr>
          <a:xfrm>
            <a:off x="1214438" y="285750"/>
            <a:ext cx="7358062" cy="1000125"/>
          </a:xfrm>
        </p:spPr>
        <p:txBody>
          <a:bodyPr/>
          <a:lstStyle>
            <a:extLst/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sz="2000" dirty="0" smtClean="0">
                <a:solidFill>
                  <a:schemeClr val="accent2"/>
                </a:solidFill>
              </a:rPr>
              <a:t>В  ОСНОВЕ  ЕГО  СЛУЖИТ   РИСУНОК, ВЫПОЛНЕННЫЙ  В 1735 </a:t>
            </a:r>
            <a:r>
              <a:rPr sz="1200" dirty="0" smtClean="0">
                <a:solidFill>
                  <a:schemeClr val="accent2"/>
                </a:solidFill>
              </a:rPr>
              <a:t>Г.    </a:t>
            </a:r>
            <a:r>
              <a:rPr sz="2000" dirty="0" smtClean="0">
                <a:solidFill>
                  <a:schemeClr val="accent2"/>
                </a:solidFill>
              </a:rPr>
              <a:t>ГРУЗИНСКИМ ЦАРЕВИЧЕМ   ВАХУШТИ    БАГРАТИОНИ.</a:t>
            </a:r>
            <a:endParaRPr sz="2000" dirty="0">
              <a:solidFill>
                <a:schemeClr val="accent2"/>
              </a:solidFill>
            </a:endParaRPr>
          </a:p>
        </p:txBody>
      </p:sp>
      <p:pic>
        <p:nvPicPr>
          <p:cNvPr id="34818" name="Picture 2" descr="вахушт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2133600"/>
            <a:ext cx="2076450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Picture 3" descr="вахушти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65388" y="2133600"/>
            <a:ext cx="2095500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1" descr="основа герба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32363" y="1484313"/>
            <a:ext cx="3556000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/>
          </p:cNvSpPr>
          <p:nvPr>
            <p:ph type="title"/>
          </p:nvPr>
        </p:nvSpPr>
        <p:spPr>
          <a:xfrm>
            <a:off x="714375" y="1285875"/>
            <a:ext cx="3857625" cy="4433888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sz="240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НА  НОВОМ  ГЕРБЕ  БАРС  И  ЗЕМЛЯ , ПО  КОТОРОЙ  ОН  СТУПАЕТ,  ИМЕЮТ ЗОЛОТОЙ  ЦВЕТ.  ФОНОМ  СЛУЖАТ СЕМЬ  ГОРНЫХ  ВЕРШИН , РАСПОЛОЖЕННЫХ  В  ТРИ  РЯДА . ЧИСЛО  7  У ОСЕТИН , КАК  И  У МНОГИХ  ДРУГИХ  НАРОДОВ , ИМЕЕТ </a:t>
            </a:r>
            <a:r>
              <a:rPr sz="200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ОСОБОЕ</a:t>
            </a:r>
            <a:r>
              <a:rPr sz="240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ЗНАЧЕНИЕ .</a:t>
            </a:r>
          </a:p>
        </p:txBody>
      </p:sp>
      <p:sp>
        <p:nvSpPr>
          <p:cNvPr id="3686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/>
            <a:r>
              <a:rPr lang="ru-RU" sz="1200">
                <a:cs typeface="Times New Roman" pitchFamily="18" charset="0"/>
              </a:rPr>
              <a:t>.</a:t>
            </a:r>
            <a:endParaRPr lang="ru-RU"/>
          </a:p>
        </p:txBody>
      </p:sp>
      <p:pic>
        <p:nvPicPr>
          <p:cNvPr id="36867" name="Picture 8" descr="герб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3800" y="1628775"/>
            <a:ext cx="3529013" cy="345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/>
          </p:cNvSpPr>
          <p:nvPr>
            <p:ph type="title"/>
          </p:nvPr>
        </p:nvSpPr>
        <p:spPr>
          <a:xfrm>
            <a:off x="468313" y="188913"/>
            <a:ext cx="8429625" cy="928687"/>
          </a:xfrm>
        </p:spPr>
        <p:txBody>
          <a:bodyPr/>
          <a:lstStyle>
            <a:extLst/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sz="2000" dirty="0" smtClean="0">
                <a:solidFill>
                  <a:schemeClr val="tx2">
                    <a:satMod val="200000"/>
                  </a:schemeClr>
                </a:solidFill>
              </a:rPr>
              <a:t/>
            </a:r>
            <a:br>
              <a:rPr sz="2000" dirty="0" smtClean="0">
                <a:solidFill>
                  <a:schemeClr val="tx2">
                    <a:satMod val="200000"/>
                  </a:schemeClr>
                </a:solidFill>
              </a:rPr>
            </a:br>
            <a:r>
              <a:rPr sz="2000" dirty="0" smtClean="0">
                <a:solidFill>
                  <a:schemeClr val="tx2">
                    <a:satMod val="200000"/>
                  </a:schemeClr>
                </a:solidFill>
              </a:rPr>
              <a:t/>
            </a:r>
            <a:br>
              <a:rPr sz="2000" dirty="0" smtClean="0">
                <a:solidFill>
                  <a:schemeClr val="tx2">
                    <a:satMod val="200000"/>
                  </a:schemeClr>
                </a:solidFill>
              </a:rPr>
            </a:br>
            <a:r>
              <a:rPr sz="2000" dirty="0" smtClean="0">
                <a:solidFill>
                  <a:schemeClr val="tx2">
                    <a:satMod val="200000"/>
                  </a:schemeClr>
                </a:solidFill>
              </a:rPr>
              <a:t/>
            </a:r>
            <a:br>
              <a:rPr sz="2000" dirty="0" smtClean="0">
                <a:solidFill>
                  <a:schemeClr val="tx2">
                    <a:satMod val="200000"/>
                  </a:schemeClr>
                </a:solidFill>
              </a:rPr>
            </a:br>
            <a:r>
              <a:rPr sz="1600" dirty="0" smtClean="0">
                <a:solidFill>
                  <a:schemeClr val="accent2"/>
                </a:solidFill>
              </a:rPr>
              <a:t>БОЖЕСТВО  АВД – ДЗУАРЫ  В  МИФОЛОГИИ  АЛАН – БУКВАЛЬНО  «СЕМЬ СВЯТЫХ  БОГОВ»,  СОЧЕТАЛО  В  СЕБЕ СЕМЬ  ОБЩИХ   И  МЕСТНЫХ  БОЖЕСТВ.   ОТ  НИХ  ЗАВИСЕЛИ  УРОЖАЙ   ХЛЕБНЫХ ЗЛАКОВ,  УВЕЛИЧЕНИЕ  ПОГОЛОВЬЯ ДОМАШНЕГО   СКОТА ,   ИЗБАВЛЕНИЕ ЛЮДЕЙ  И  ЖИВОТНЫХ  ОТ  БОЛЕЗНЕЙ . </a:t>
            </a:r>
            <a:r>
              <a:rPr sz="1800" dirty="0" smtClean="0">
                <a:solidFill>
                  <a:schemeClr val="accent2"/>
                </a:solidFill>
              </a:rPr>
              <a:t/>
            </a:r>
            <a:br>
              <a:rPr sz="1800" dirty="0" smtClean="0">
                <a:solidFill>
                  <a:schemeClr val="accent2"/>
                </a:solidFill>
              </a:rPr>
            </a:br>
            <a:r>
              <a:rPr dirty="0" smtClean="0">
                <a:solidFill>
                  <a:schemeClr val="accent2"/>
                </a:solidFill>
              </a:rPr>
              <a:t> </a:t>
            </a:r>
            <a:r>
              <a:rPr dirty="0" smtClean="0">
                <a:solidFill>
                  <a:schemeClr val="tx2">
                    <a:satMod val="200000"/>
                  </a:schemeClr>
                </a:solidFill>
              </a:rPr>
              <a:t/>
            </a:r>
            <a:br>
              <a:rPr dirty="0" smtClean="0">
                <a:solidFill>
                  <a:schemeClr val="tx2">
                    <a:satMod val="200000"/>
                  </a:schemeClr>
                </a:solidFill>
              </a:rPr>
            </a:br>
            <a:endParaRPr dirty="0">
              <a:solidFill>
                <a:schemeClr val="tx2">
                  <a:satMod val="200000"/>
                </a:schemeClr>
              </a:solidFill>
            </a:endParaRPr>
          </a:p>
        </p:txBody>
      </p:sp>
      <p:pic>
        <p:nvPicPr>
          <p:cNvPr id="38914" name="Picture 1" descr="авд дзуары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88" y="1200150"/>
            <a:ext cx="7072312" cy="56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Diagram group"/>
          <p:cNvGrpSpPr/>
          <p:nvPr/>
        </p:nvGrpSpPr>
        <p:grpSpPr>
          <a:xfrm>
            <a:off x="1173138" y="493692"/>
            <a:ext cx="6715173" cy="2000264"/>
            <a:chOff x="2195154" y="2615349"/>
            <a:chExt cx="2020039" cy="2374515"/>
          </a:xfrm>
          <a:solidFill>
            <a:schemeClr val="bg2"/>
          </a:solidFill>
          <a:scene3d>
            <a:camera prst="isometricOffAxis2Left" zoom="95000"/>
            <a:lightRig rig="flat" dir="t"/>
          </a:scene3d>
        </p:grpSpPr>
        <p:grpSp>
          <p:nvGrpSpPr>
            <p:cNvPr id="4" name="Группа 15"/>
            <p:cNvGrpSpPr/>
            <p:nvPr/>
          </p:nvGrpSpPr>
          <p:grpSpPr>
            <a:xfrm>
              <a:off x="2195154" y="2615349"/>
              <a:ext cx="2020039" cy="2374515"/>
              <a:chOff x="2195154" y="2615349"/>
              <a:chExt cx="2020039" cy="2374515"/>
            </a:xfrm>
            <a:grpFill/>
          </p:grpSpPr>
          <p:sp>
            <p:nvSpPr>
              <p:cNvPr id="17" name="Скругленный прямоугольник 16"/>
              <p:cNvSpPr/>
              <p:nvPr/>
            </p:nvSpPr>
            <p:spPr>
              <a:xfrm>
                <a:off x="2195154" y="2615349"/>
                <a:ext cx="2020039" cy="2374515"/>
              </a:xfrm>
              <a:prstGeom prst="roundRect">
                <a:avLst>
                  <a:gd name="adj" fmla="val 10000"/>
                </a:avLst>
              </a:prstGeom>
              <a:grpFill/>
              <a:ln>
                <a:solidFill>
                  <a:schemeClr val="bg2"/>
                </a:solidFill>
              </a:ln>
              <a:sp3d extrusionH="381000" contourW="38100" prstMaterial="matte">
                <a:contourClr>
                  <a:schemeClr val="lt1"/>
                </a:contourClr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8" name="Скругленный прямоугольник 4"/>
              <p:cNvSpPr/>
              <p:nvPr/>
            </p:nvSpPr>
            <p:spPr>
              <a:xfrm>
                <a:off x="2254319" y="2674513"/>
                <a:ext cx="1901709" cy="2256185"/>
              </a:xfrm>
              <a:prstGeom prst="rect">
                <a:avLst/>
              </a:prstGeom>
              <a:grpFill/>
              <a:ln>
                <a:solidFill>
                  <a:schemeClr val="bg2"/>
                </a:solidFill>
              </a:ln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tIns="91440" bIns="91440" spcCol="1270" anchor="ctr"/>
              <a:lstStyle/>
              <a:p>
                <a:pPr algn="ctr" defTabSz="1066800" fontAlgn="auto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endParaRPr lang="ru-RU" sz="2400" dirty="0"/>
              </a:p>
            </p:txBody>
          </p:sp>
        </p:grpSp>
      </p:grpSp>
      <p:grpSp>
        <p:nvGrpSpPr>
          <p:cNvPr id="5" name="Diagram group"/>
          <p:cNvGrpSpPr/>
          <p:nvPr/>
        </p:nvGrpSpPr>
        <p:grpSpPr>
          <a:xfrm>
            <a:off x="1019150" y="4403718"/>
            <a:ext cx="6858048" cy="2071702"/>
            <a:chOff x="2195154" y="2615349"/>
            <a:chExt cx="2020039" cy="2374515"/>
          </a:xfrm>
          <a:solidFill>
            <a:srgbClr val="FF0000"/>
          </a:solidFill>
          <a:scene3d>
            <a:camera prst="isometricOffAxis2Left" zoom="95000"/>
            <a:lightRig rig="flat" dir="t"/>
          </a:scene3d>
        </p:grpSpPr>
        <p:grpSp>
          <p:nvGrpSpPr>
            <p:cNvPr id="6" name="Группа 15"/>
            <p:cNvGrpSpPr/>
            <p:nvPr/>
          </p:nvGrpSpPr>
          <p:grpSpPr>
            <a:xfrm>
              <a:off x="2195154" y="2615349"/>
              <a:ext cx="2020039" cy="2374515"/>
              <a:chOff x="2195154" y="2615349"/>
              <a:chExt cx="2020039" cy="2374515"/>
            </a:xfrm>
            <a:grpFill/>
          </p:grpSpPr>
          <p:sp>
            <p:nvSpPr>
              <p:cNvPr id="21" name="Скругленный прямоугольник 20"/>
              <p:cNvSpPr/>
              <p:nvPr/>
            </p:nvSpPr>
            <p:spPr>
              <a:xfrm>
                <a:off x="2195154" y="2615349"/>
                <a:ext cx="2020039" cy="2374515"/>
              </a:xfrm>
              <a:prstGeom prst="roundRect">
                <a:avLst>
                  <a:gd name="adj" fmla="val 10000"/>
                </a:avLst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  <a:sp3d extrusionH="381000" contourW="38100" prstMaterial="matte">
                <a:contourClr>
                  <a:schemeClr val="lt1"/>
                </a:contourClr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2" name="Скругленный прямоугольник 4"/>
              <p:cNvSpPr/>
              <p:nvPr/>
            </p:nvSpPr>
            <p:spPr>
              <a:xfrm>
                <a:off x="2254319" y="2674514"/>
                <a:ext cx="1901709" cy="2256185"/>
              </a:xfrm>
              <a:prstGeom prst="rect">
                <a:avLst/>
              </a:prstGeom>
              <a:grpFill/>
              <a:ln>
                <a:solidFill>
                  <a:srgbClr val="FF0000"/>
                </a:solidFill>
              </a:ln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tIns="91440" bIns="91440" spcCol="1270" anchor="ctr"/>
              <a:lstStyle/>
              <a:p>
                <a:pPr algn="ctr" defTabSz="1066800" fontAlgn="auto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endParaRPr lang="ru-RU" sz="2400" dirty="0"/>
              </a:p>
            </p:txBody>
          </p:sp>
        </p:grpSp>
      </p:grpSp>
      <p:grpSp>
        <p:nvGrpSpPr>
          <p:cNvPr id="7" name="Diagram group"/>
          <p:cNvGrpSpPr/>
          <p:nvPr/>
        </p:nvGrpSpPr>
        <p:grpSpPr>
          <a:xfrm>
            <a:off x="1027087" y="2414595"/>
            <a:ext cx="6786611" cy="2071702"/>
            <a:chOff x="2195154" y="2615349"/>
            <a:chExt cx="2020039" cy="2374515"/>
          </a:xfrm>
          <a:solidFill>
            <a:srgbClr val="FFFF00"/>
          </a:solidFill>
          <a:scene3d>
            <a:camera prst="isometricOffAxis2Left" zoom="95000"/>
            <a:lightRig rig="flat" dir="t"/>
          </a:scene3d>
        </p:grpSpPr>
        <p:grpSp>
          <p:nvGrpSpPr>
            <p:cNvPr id="8" name="Группа 15"/>
            <p:cNvGrpSpPr/>
            <p:nvPr/>
          </p:nvGrpSpPr>
          <p:grpSpPr>
            <a:xfrm>
              <a:off x="2195154" y="2615349"/>
              <a:ext cx="2020039" cy="2374515"/>
              <a:chOff x="2195154" y="2615349"/>
              <a:chExt cx="2020039" cy="2374515"/>
            </a:xfrm>
            <a:grpFill/>
          </p:grpSpPr>
          <p:sp>
            <p:nvSpPr>
              <p:cNvPr id="25" name="Скругленный прямоугольник 24"/>
              <p:cNvSpPr/>
              <p:nvPr/>
            </p:nvSpPr>
            <p:spPr>
              <a:xfrm>
                <a:off x="2195154" y="2615349"/>
                <a:ext cx="2020039" cy="2374515"/>
              </a:xfrm>
              <a:prstGeom prst="roundRect">
                <a:avLst>
                  <a:gd name="adj" fmla="val 10000"/>
                </a:avLst>
              </a:prstGeom>
              <a:grpFill/>
              <a:ln>
                <a:solidFill>
                  <a:srgbClr val="FFFF00"/>
                </a:solidFill>
              </a:ln>
              <a:sp3d extrusionH="381000" contourW="38100" prstMaterial="matte">
                <a:contourClr>
                  <a:schemeClr val="lt1"/>
                </a:contourClr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6" name="Скругленный прямоугольник 4"/>
              <p:cNvSpPr/>
              <p:nvPr/>
            </p:nvSpPr>
            <p:spPr>
              <a:xfrm>
                <a:off x="2254319" y="2674514"/>
                <a:ext cx="1901709" cy="2256185"/>
              </a:xfrm>
              <a:prstGeom prst="rect">
                <a:avLst/>
              </a:prstGeom>
              <a:grpFill/>
              <a:ln>
                <a:solidFill>
                  <a:srgbClr val="FFFF00"/>
                </a:solidFill>
              </a:ln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tIns="91440" bIns="91440" spcCol="1270" anchor="ctr"/>
              <a:lstStyle/>
              <a:p>
                <a:pPr algn="ctr" defTabSz="1066800" fontAlgn="auto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endParaRPr lang="ru-RU" sz="2400" dirty="0"/>
              </a:p>
            </p:txBody>
          </p:sp>
        </p:grpSp>
      </p:grpSp>
      <p:sp>
        <p:nvSpPr>
          <p:cNvPr id="50181" name="Прямоугольник 14"/>
          <p:cNvSpPr>
            <a:spLocks noChangeArrowheads="1"/>
          </p:cNvSpPr>
          <p:nvPr/>
        </p:nvSpPr>
        <p:spPr bwMode="auto">
          <a:xfrm rot="560333">
            <a:off x="1763713" y="1052513"/>
            <a:ext cx="54959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СЕРЕБРЯНЫЙ  ЦВЕТ  ГОР  СЛУЖИТ СИМВОЛОМ  ЧИСТОТЫ  И  МУДРОСТИ.</a:t>
            </a:r>
            <a:endParaRPr lang="ru-RU">
              <a:solidFill>
                <a:schemeClr val="tx2"/>
              </a:solidFill>
              <a:latin typeface="Corbe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 rot="516578">
            <a:off x="1547813" y="2852738"/>
            <a:ext cx="5930900" cy="9159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БАРС ЯВЛЯЕТСЯ СИМВОЛОМ МУЖЕСТВА И ОТВАГИ. ЗОЛОТОЙ  ЕГО  ЦВЕТ  СИМВОЛИЗИРУЕТ ВЕРХОВЕНСТВО ,  ВЕЛИЧИЕ   И УВАЖЕНИЕ .</a:t>
            </a:r>
            <a:r>
              <a:rPr lang="ru-RU"/>
              <a:t> </a:t>
            </a:r>
          </a:p>
        </p:txBody>
      </p:sp>
      <p:sp>
        <p:nvSpPr>
          <p:cNvPr id="50183" name="Прямоугольник 18"/>
          <p:cNvSpPr>
            <a:spLocks noChangeArrowheads="1"/>
          </p:cNvSpPr>
          <p:nvPr/>
        </p:nvSpPr>
        <p:spPr bwMode="auto">
          <a:xfrm rot="509143">
            <a:off x="1763713" y="4724400"/>
            <a:ext cx="510222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>
                <a:effectLst>
                  <a:outerShdw blurRad="38100" dist="38100" dir="2700000" algn="tl">
                    <a:srgbClr val="C0C0C0"/>
                  </a:outerShdw>
                </a:effectLst>
              </a:rPr>
              <a:t>ВСЯ   КОМПОЗИЦИЯ  ГЕРБА   РАЗМЕЩЕНА В   КРУГЛОМ   ЩИТЕ   КРАСНОГО   ЦВЕТА , СИМВОЛИЗИРУЮЩЕМ   ПРАВО , СИЛУ  И МУЖЕСТВО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468313" y="1916113"/>
            <a:ext cx="3816350" cy="4797425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sz="1800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ГИМН</a:t>
            </a:r>
            <a:r>
              <a:rPr sz="180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-ЭТО ТОРЖЕСТВЕННАЯ ПЕСНЯ, ПРИНЯТАЯ КАК СИМВОЛ ГОСУДАРСТВЕННОГО ИЛИ СОЦИАЛЬНОГО ЕДИНСТВА. НАРЯДУ  С  ГЕРБОМ  И  ФЛАГОМ   ГИМН  РСО – АЛАНИЯ ЯВЛЯЕТСЯ ГОСУДАРСТВЕННЫМ  СИМВОЛОМ  РСО – АЛАНИЯ. ОН ДОЛЖЕН ЗВУЧАТЬ ВО ВСЕХ ТОРЖЕСТВЕННЫХ СЛУЧАЯХ, НА СПОРТИВНЫХ СОРЕВНОВАНИЯХ.</a:t>
            </a:r>
            <a:r>
              <a:rPr sz="3600" smtClean="0">
                <a:effectLst/>
              </a:rPr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47700" y="311129"/>
            <a:ext cx="7429552" cy="46166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  <a:cs typeface="+mn-cs"/>
              </a:rPr>
              <a:t>ГИМН  РЕСПУБЛИКИ СВЕВРНАЯ ОСЕТИЯ-АЛАНИЯ</a:t>
            </a:r>
            <a:endParaRPr lang="ru-RU" sz="2400" dirty="0">
              <a:latin typeface="+mn-lt"/>
              <a:cs typeface="+mn-cs"/>
            </a:endParaRPr>
          </a:p>
        </p:txBody>
      </p:sp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4643438" y="2708275"/>
            <a:ext cx="4500562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ГИМН НЕОБХОДИМО СЛУШАТЬ СТОЯ.  АВТОР  ОСЕТИНСКОГО ТЕКСТА ГИМНА – НАРОДНЫЙ ПОЭТ РЕСПУБЛИКИ  КАМАЛ  ХОДОВ, ПЕРЕВОД - ИРИНЫ ГУРДЖИБЕКОВОЙ.АВТОР МУЗЫКИ – АРКАДИЙ ЦОРИОНТИ, ОБРАБОТКА – АЦАМАЗА МАКОЕВА.</a:t>
            </a:r>
          </a:p>
        </p:txBody>
      </p:sp>
      <p:pic>
        <p:nvPicPr>
          <p:cNvPr id="43012" name="Picture 5" descr="флаг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35375" y="836613"/>
            <a:ext cx="2071688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9"/>
          <p:cNvSpPr>
            <a:spLocks noChangeArrowheads="1"/>
          </p:cNvSpPr>
          <p:nvPr/>
        </p:nvSpPr>
        <p:spPr bwMode="auto">
          <a:xfrm>
            <a:off x="4572000" y="1052513"/>
            <a:ext cx="4572000" cy="499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</a:rPr>
              <a:t>ПРИПЕВ:</a:t>
            </a:r>
          </a:p>
          <a:p>
            <a:r>
              <a:rPr lang="ru-RU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</a:rPr>
              <a:t>Крылья орлиные мчат нас вперед.</a:t>
            </a:r>
          </a:p>
          <a:p>
            <a:r>
              <a:rPr lang="ru-RU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</a:rPr>
              <a:t>Полнится чаша трудов и забот.</a:t>
            </a:r>
          </a:p>
          <a:p>
            <a:r>
              <a:rPr lang="ru-RU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</a:rPr>
              <a:t>Счастлива будешь, родная земля!</a:t>
            </a:r>
          </a:p>
          <a:p>
            <a:r>
              <a:rPr lang="ru-RU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</a:rPr>
              <a:t>Ведь щит мы, и меч, и надежда твоя!</a:t>
            </a:r>
          </a:p>
          <a:p>
            <a:endParaRPr lang="ru-RU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rbel" pitchFamily="34" charset="0"/>
            </a:endParaRPr>
          </a:p>
          <a:p>
            <a:r>
              <a:rPr lang="ru-RU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</a:rPr>
              <a:t>Пусть мужество младших и мудрость отцов</a:t>
            </a:r>
          </a:p>
          <a:p>
            <a:r>
              <a:rPr lang="ru-RU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</a:rPr>
              <a:t>С нами пребудут во веки веков.</a:t>
            </a:r>
          </a:p>
          <a:p>
            <a:r>
              <a:rPr lang="ru-RU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</a:rPr>
              <a:t>Горы не терпят насилья и зла.</a:t>
            </a:r>
          </a:p>
          <a:p>
            <a:r>
              <a:rPr lang="ru-RU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</a:rPr>
              <a:t>Наша дорога пряма и светла.</a:t>
            </a:r>
          </a:p>
          <a:p>
            <a:endParaRPr lang="ru-RU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rbel" pitchFamily="34" charset="0"/>
            </a:endParaRPr>
          </a:p>
          <a:p>
            <a:r>
              <a:rPr lang="ru-RU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</a:rPr>
              <a:t>ПРИПЕВ:</a:t>
            </a:r>
          </a:p>
          <a:p>
            <a:r>
              <a:rPr lang="ru-RU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</a:rPr>
              <a:t>Крылья орлиные мчат нас вперед.</a:t>
            </a:r>
          </a:p>
          <a:p>
            <a:r>
              <a:rPr lang="ru-RU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</a:rPr>
              <a:t>Полнится чаша трудов и забот.</a:t>
            </a:r>
          </a:p>
          <a:p>
            <a:r>
              <a:rPr lang="ru-RU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</a:rPr>
              <a:t>Дети Осетии, будем как братья!</a:t>
            </a:r>
          </a:p>
          <a:p>
            <a:r>
              <a:rPr lang="ru-RU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</a:rPr>
              <a:t>Уастырджи, дай нам твоей благодати!</a:t>
            </a:r>
          </a:p>
          <a:p>
            <a:pPr eaLnBrk="0" hangingPunct="0">
              <a:lnSpc>
                <a:spcPct val="80000"/>
              </a:lnSpc>
              <a:spcBef>
                <a:spcPct val="50000"/>
              </a:spcBef>
              <a:buSzPct val="95000"/>
              <a:buFont typeface="Wingdings" pitchFamily="2" charset="2"/>
              <a:buNone/>
            </a:pPr>
            <a:endParaRPr lang="ru-RU" sz="120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rbel" pitchFamily="34" charset="0"/>
            </a:endParaRPr>
          </a:p>
        </p:txBody>
      </p:sp>
      <p:sp>
        <p:nvSpPr>
          <p:cNvPr id="45058" name="Rectangle 10"/>
          <p:cNvSpPr>
            <a:spLocks noChangeArrowheads="1"/>
          </p:cNvSpPr>
          <p:nvPr/>
        </p:nvSpPr>
        <p:spPr bwMode="auto">
          <a:xfrm>
            <a:off x="395288" y="1341438"/>
            <a:ext cx="3889375" cy="421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</a:rPr>
              <a:t>Под утренним солнцем на древней земле</a:t>
            </a:r>
          </a:p>
          <a:p>
            <a:r>
              <a:rPr lang="ru-RU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</a:rPr>
              <a:t>Алмазом сверкает наш Ир величавый.</a:t>
            </a:r>
          </a:p>
          <a:p>
            <a:r>
              <a:rPr lang="ru-RU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</a:rPr>
              <a:t>Мы пронесли через тысячу лет</a:t>
            </a:r>
          </a:p>
          <a:p>
            <a:r>
              <a:rPr lang="ru-RU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</a:rPr>
              <a:t>Аланскую гордость и славу.</a:t>
            </a:r>
          </a:p>
          <a:p>
            <a:endParaRPr lang="ru-RU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rbel" pitchFamily="34" charset="0"/>
            </a:endParaRPr>
          </a:p>
          <a:p>
            <a:endParaRPr lang="ru-RU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rbel" pitchFamily="34" charset="0"/>
            </a:endParaRPr>
          </a:p>
          <a:p>
            <a:r>
              <a:rPr lang="ru-RU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</a:rPr>
              <a:t>Здесь прошлое с будущим в симде сошлись</a:t>
            </a:r>
          </a:p>
          <a:p>
            <a:r>
              <a:rPr lang="ru-RU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</a:rPr>
              <a:t>А нынешний день наш творец и мечтатель</a:t>
            </a:r>
          </a:p>
          <a:p>
            <a:r>
              <a:rPr lang="ru-RU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</a:rPr>
              <a:t>Песня, лети в поднебесную высь!</a:t>
            </a:r>
          </a:p>
          <a:p>
            <a:r>
              <a:rPr lang="ru-RU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</a:rPr>
              <a:t>О, Уастырджи, дай нам твоей благодати!</a:t>
            </a:r>
          </a:p>
        </p:txBody>
      </p:sp>
      <p:sp>
        <p:nvSpPr>
          <p:cNvPr id="54285" name="Rectangle 13"/>
          <p:cNvSpPr>
            <a:spLocks noGrp="1"/>
          </p:cNvSpPr>
          <p:nvPr>
            <p:ph type="title" idx="4294967295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smtClean="0">
                <a:solidFill>
                  <a:schemeClr val="accent2"/>
                </a:solidFill>
                <a:effectLst/>
              </a:rPr>
              <a:t>                        ГИМН</a:t>
            </a:r>
          </a:p>
        </p:txBody>
      </p:sp>
      <p:pic>
        <p:nvPicPr>
          <p:cNvPr id="54286" name="Feliks-Carikati-Gimn-Severnoy-Osetii-bez-slov(muzofon.com).mp3">
            <a:hlinkClick r:id="" action="ppaction://media"/>
          </p:cNvPr>
          <p:cNvPicPr>
            <a:picLocks noRot="1" noChangeAspect="1" noChangeArrowheads="1"/>
          </p:cNvPicPr>
          <p:nvPr>
            <p:ph idx="4294967295"/>
            <a:audioFile r:link="rId1"/>
          </p:nvPr>
        </p:nvPicPr>
        <p:blipFill>
          <a:blip r:embed="rId3"/>
          <a:srcRect/>
          <a:stretch>
            <a:fillRect/>
          </a:stretch>
        </p:blipFill>
        <p:spPr>
          <a:xfrm>
            <a:off x="827088" y="620713"/>
            <a:ext cx="304800" cy="304800"/>
          </a:xfrm>
        </p:spPr>
      </p:pic>
      <p:pic>
        <p:nvPicPr>
          <p:cNvPr id="45062" name="Picture 6" descr="флаг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64388" y="0"/>
            <a:ext cx="1979612" cy="99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42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8582" fill="hold"/>
                                        <p:tgtEl>
                                          <p:spTgt spid="5428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28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4286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Прямоугольник 2"/>
          <p:cNvSpPr>
            <a:spLocks noChangeArrowheads="1"/>
          </p:cNvSpPr>
          <p:nvPr/>
        </p:nvSpPr>
        <p:spPr bwMode="auto">
          <a:xfrm>
            <a:off x="466725" y="908050"/>
            <a:ext cx="8497888" cy="5213350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u="sng">
                <a:latin typeface="Corbel" pitchFamily="34" charset="0"/>
              </a:rPr>
              <a:t>ВЫВОД:</a:t>
            </a:r>
          </a:p>
          <a:p>
            <a:pPr algn="ctr"/>
            <a:endParaRPr lang="ru-RU" sz="2400" b="1" u="sng">
              <a:latin typeface="Corbel" pitchFamily="34" charset="0"/>
            </a:endParaRPr>
          </a:p>
          <a:p>
            <a:pPr algn="ctr"/>
            <a:endParaRPr lang="ru-RU" sz="2400" b="1" u="sng">
              <a:latin typeface="Corbel" pitchFamily="34" charset="0"/>
            </a:endParaRPr>
          </a:p>
          <a:p>
            <a:pPr algn="ctr"/>
            <a:endParaRPr lang="ru-RU" sz="2400" b="1" u="sng">
              <a:latin typeface="Corbel" pitchFamily="34" charset="0"/>
            </a:endParaRPr>
          </a:p>
          <a:p>
            <a:r>
              <a:rPr lang="ru-RU" sz="2400">
                <a:latin typeface="Corbel" pitchFamily="34" charset="0"/>
              </a:rPr>
              <a:t>Я ПОНЯЛ, ЧТО ГОСУДАРСТВЕННЫЕ СИМВОЛЫ ОСЕТИИ ДОЛЖЕН УВАЖАТЬ КАЖДЫЙ ЧЕЛОВЕК,ВЕДЬ ОНИ ВОПЛОТИЛИ В СЕБЕ ИСТОРИЮ И ТРАДИЦИИ НАШЕГО НАРОДА И НАШЕГО ОТЕЧЕСТВА. Я ГОРЖУСЬ ПРОШЛЫМ МОЕЙ РОДИНЫ. </a:t>
            </a:r>
            <a:r>
              <a:rPr lang="ru-RU" sz="2400"/>
              <a:t>ЭТИ СИМВОЛЫ ДОСТАЛИСЬ НАМ В НАСЛЕДСТВО ОТ ПРЕДКОВ. КАКИМИ ОНИ СТАНУТ В БУДУЩЕМ, ЗАВИСИТ ОТ НАС.</a:t>
            </a:r>
          </a:p>
          <a:p>
            <a:endParaRPr lang="ru-RU" sz="2400"/>
          </a:p>
          <a:p>
            <a:endParaRPr lang="ru-RU" sz="2400"/>
          </a:p>
          <a:p>
            <a:endParaRPr lang="ru-RU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6" name="Rectangle 8"/>
          <p:cNvSpPr>
            <a:spLocks noGrp="1"/>
          </p:cNvSpPr>
          <p:nvPr>
            <p:ph type="title" idx="4294967295"/>
          </p:nvPr>
        </p:nvSpPr>
        <p:spPr bwMode="auto">
          <a:xfrm>
            <a:off x="914400" y="512763"/>
            <a:ext cx="7772400" cy="6011862"/>
          </a:xfrm>
          <a:solidFill>
            <a:schemeClr val="accent1"/>
          </a:solidFill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smtClean="0">
                <a:effectLst/>
                <a:latin typeface="Arial" charset="0"/>
              </a:rPr>
              <a:t/>
            </a:r>
            <a:br>
              <a:rPr smtClean="0">
                <a:effectLst/>
                <a:latin typeface="Arial" charset="0"/>
              </a:rPr>
            </a:br>
            <a:r>
              <a:rPr smtClean="0">
                <a:effectLst/>
                <a:latin typeface="Arial" charset="0"/>
              </a:rPr>
              <a:t/>
            </a:r>
            <a:br>
              <a:rPr smtClean="0">
                <a:effectLst/>
                <a:latin typeface="Arial" charset="0"/>
              </a:rPr>
            </a:br>
            <a:r>
              <a:rPr smtClean="0">
                <a:solidFill>
                  <a:schemeClr val="hlink"/>
                </a:solidFill>
                <a:effectLst/>
                <a:latin typeface="Arial" charset="0"/>
              </a:rPr>
              <a:t>		</a:t>
            </a:r>
            <a:r>
              <a:rPr sz="4800" i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СПАСИБО</a:t>
            </a:r>
            <a:br>
              <a:rPr sz="4800" i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sz="4800" i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/>
            </a:r>
            <a:br>
              <a:rPr sz="4800" i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sz="4800" i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			ЗА </a:t>
            </a:r>
            <a:br>
              <a:rPr sz="4800" i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sz="4800" i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/>
            </a:r>
            <a:br>
              <a:rPr sz="4800" i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sz="4800" i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		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3"/>
          <p:cNvSpPr>
            <a:spLocks noChangeArrowheads="1"/>
          </p:cNvSpPr>
          <p:nvPr/>
        </p:nvSpPr>
        <p:spPr bwMode="auto">
          <a:xfrm>
            <a:off x="611188" y="1246188"/>
            <a:ext cx="378460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400" b="1" i="1" u="sng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ЦЕЛЬ ПРОЕКТА:</a:t>
            </a:r>
          </a:p>
          <a:p>
            <a:endParaRPr lang="ru-RU" sz="2400" b="1" i="1" u="sng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endParaRPr lang="ru-RU" sz="2400" b="1" i="1" u="sng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r>
              <a:rPr lang="ru-RU" sz="24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ИССЛЕДОВАТЬ ИСТОРИЮ СИМВОЛОВ РСО-АЛАНИЯ.</a:t>
            </a:r>
          </a:p>
          <a:p>
            <a:pPr eaLnBrk="0" hangingPunct="0"/>
            <a:endParaRPr lang="ru-RU" sz="24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4338" name="Rectangle 5"/>
          <p:cNvSpPr>
            <a:spLocks noChangeArrowheads="1"/>
          </p:cNvSpPr>
          <p:nvPr/>
        </p:nvSpPr>
        <p:spPr bwMode="auto">
          <a:xfrm>
            <a:off x="4716463" y="1196975"/>
            <a:ext cx="4176712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ru-RU" sz="2400" b="1" i="1" u="sng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ЗАДАЧИ ПРОЕКТА:</a:t>
            </a:r>
          </a:p>
          <a:p>
            <a:pPr marL="342900" indent="-342900"/>
            <a:endParaRPr lang="ru-RU" sz="2400" b="1" i="1" u="sng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>
              <a:buFontTx/>
              <a:buAutoNum type="arabicPeriod"/>
            </a:pPr>
            <a:r>
              <a:rPr lang="ru-RU" sz="24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ИЗУЧИТЬ ЭТАПЫ СТАНОВЛЕНИЯ ГОСУДАРСТВЕННЫХ СИМВОЛОВ РСО-АЛАНИЯ;</a:t>
            </a:r>
          </a:p>
          <a:p>
            <a:pPr marL="342900" indent="-342900">
              <a:buFontTx/>
              <a:buAutoNum type="arabicPeriod"/>
            </a:pPr>
            <a:endParaRPr lang="ru-RU" sz="240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>
              <a:buFontTx/>
              <a:buAutoNum type="arabicPeriod"/>
            </a:pPr>
            <a:r>
              <a:rPr lang="ru-RU" sz="24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ДОКАЗАТЬ,ЧТО СОВРЕМЕННЫЕ СИМВОЛЫ ОСЕТИИ ТЕСНО СВЯЗАНЫ С ЕЕ ИСТОРИЕЙ.</a:t>
            </a:r>
          </a:p>
        </p:txBody>
      </p:sp>
      <p:pic>
        <p:nvPicPr>
          <p:cNvPr id="14340" name="Picture 4" descr="флаг и герб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2988" y="4508500"/>
            <a:ext cx="2133600" cy="1428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/>
          </p:cNvSpPr>
          <p:nvPr>
            <p:ph type="title" idx="4294967295"/>
          </p:nvPr>
        </p:nvSpPr>
        <p:spPr>
          <a:xfrm>
            <a:off x="457200" y="209550"/>
            <a:ext cx="8229600" cy="1295400"/>
          </a:xfr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b="1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ФЛАГ  РСО-АЛАНИЯ</a:t>
            </a:r>
            <a:endParaRPr b="1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2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6386" name="Picture 2" descr="флаг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0" y="1428750"/>
            <a:ext cx="3949700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642938" y="1446213"/>
            <a:ext cx="3643312" cy="421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ФЛАГ- НАЦИОНАЛЬНЫЙ СИМВОЛ, ЧЕТЫРЕХУГОЛЬНОЕ ПОЛОТНИЩЕ, РАЗНООБРАЗНОЕ ПО РАЗМЕЩЕНИЮ ЦВЕТОВЫХ ПОЛОС И РИСУНКОВ .УЧИТЫВАЯ ОСОБУЮ ЭТНИЧЕСКУЮ БЛИЗОСТЬ ОСЕТИН С АЛАНАМИ, ПАРЛАМЕНТАРИИ СЕВЕРНОЙ ОСЕТИИ РЕШИЛИ ПРИНЯТЬ ЗА ОСНОВУ ГОСУДАРСТВЕННОГО ФЛАГА СИМВОЛ АЛАН.</a:t>
            </a:r>
            <a:endParaRPr lang="ru-RU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0" hangingPunct="0"/>
            <a:endParaRPr lang="ru-RU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sz="half" idx="1"/>
          </p:nvPr>
        </p:nvSpPr>
        <p:spPr>
          <a:xfrm>
            <a:off x="714375" y="428625"/>
            <a:ext cx="8143875" cy="92868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sz="170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СУДЯ ПО ДОШЕДШИМ ОПИСАНИЯМ, ФЛАГИ У АЛАН БЫЛИ ДРАКОНОВИДНЫЕ: КОГДА ОНИ РАЗВЕВАЛИСЬ, ТО НАПОМИНАЛИ ДРАКОНОВ С ОТКРЫТОЙ ПАСТЬЮ. ТАКОГО ТИПА ФЛАГИ У ОСЕТИН НЕ СОХРАНИЛИСЬ.</a:t>
            </a:r>
          </a:p>
          <a:p>
            <a:pPr>
              <a:lnSpc>
                <a:spcPct val="90000"/>
              </a:lnSpc>
            </a:pPr>
            <a:endParaRPr sz="170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</p:nvPr>
        </p:nvGraphicFramePr>
        <p:xfrm>
          <a:off x="654809" y="1643050"/>
          <a:ext cx="3714808" cy="48705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8435" name="Picture 3" descr="аланы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024438" y="1643063"/>
            <a:ext cx="3465512" cy="461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 8"/>
          <p:cNvGraphicFramePr>
            <a:graphicFrameLocks/>
          </p:cNvGraphicFramePr>
          <p:nvPr/>
        </p:nvGraphicFramePr>
        <p:xfrm>
          <a:off x="1482702" y="801668"/>
          <a:ext cx="6410348" cy="52306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500063" y="1571625"/>
            <a:ext cx="2357437" cy="1285875"/>
          </a:xfrm>
        </p:spPr>
        <p:txBody>
          <a:bodyPr/>
          <a:lstStyle>
            <a:extLst/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sz="2400" dirty="0" smtClean="0">
                <a:solidFill>
                  <a:schemeClr val="accent2"/>
                </a:solidFill>
              </a:rPr>
              <a:t>УРС–ДЗУАР - «БЕЛОЕ СВЯТИЛИЩЕ</a:t>
            </a:r>
            <a:r>
              <a:rPr sz="3600" dirty="0" smtClean="0">
                <a:solidFill>
                  <a:schemeClr val="accent2"/>
                </a:solidFill>
              </a:rPr>
              <a:t>» </a:t>
            </a:r>
            <a:endParaRPr sz="3600" dirty="0">
              <a:solidFill>
                <a:schemeClr val="accent2"/>
              </a:solidFill>
            </a:endParaRPr>
          </a:p>
        </p:txBody>
      </p:sp>
      <p:pic>
        <p:nvPicPr>
          <p:cNvPr id="22530" name="Picture 1" descr="урс дзуар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54338" y="1571625"/>
            <a:ext cx="6189662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1071563" y="214313"/>
            <a:ext cx="7286625" cy="1143000"/>
          </a:xfrm>
        </p:spPr>
        <p:txBody>
          <a:bodyPr/>
          <a:lstStyle>
            <a:extLst/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sz="2400" dirty="0" smtClean="0">
                <a:solidFill>
                  <a:schemeClr val="accent2"/>
                </a:solidFill>
              </a:rPr>
              <a:t>СЫРХ – ДЗУАР –    </a:t>
            </a:r>
            <a:br>
              <a:rPr sz="2400" dirty="0" smtClean="0">
                <a:solidFill>
                  <a:schemeClr val="accent2"/>
                </a:solidFill>
              </a:rPr>
            </a:br>
            <a:r>
              <a:rPr sz="2400" dirty="0" smtClean="0">
                <a:solidFill>
                  <a:schemeClr val="accent2"/>
                </a:solidFill>
              </a:rPr>
              <a:t>« КРАСНОЕ СВЯТИЛИЩЕ»</a:t>
            </a:r>
            <a:endParaRPr sz="3600" dirty="0">
              <a:solidFill>
                <a:schemeClr val="accent2"/>
              </a:solidFill>
            </a:endParaRPr>
          </a:p>
        </p:txBody>
      </p:sp>
      <p:pic>
        <p:nvPicPr>
          <p:cNvPr id="24578" name="Picture 2" descr="сырх дзуар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88" y="1571625"/>
            <a:ext cx="7058025" cy="474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1071563" y="357188"/>
            <a:ext cx="7286625" cy="857250"/>
          </a:xfrm>
        </p:spPr>
        <p:txBody>
          <a:bodyPr/>
          <a:lstStyle>
            <a:extLst/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sz="2400" dirty="0" smtClean="0">
                <a:solidFill>
                  <a:schemeClr val="tx2">
                    <a:satMod val="200000"/>
                  </a:schemeClr>
                </a:solidFill>
              </a:rPr>
              <a:t>   </a:t>
            </a:r>
            <a:r>
              <a:rPr sz="2400" dirty="0" smtClean="0">
                <a:solidFill>
                  <a:schemeClr val="accent2"/>
                </a:solidFill>
              </a:rPr>
              <a:t>СЫГЪЗАРИН ДЗУАР – </a:t>
            </a:r>
            <a:br>
              <a:rPr sz="2400" dirty="0" smtClean="0">
                <a:solidFill>
                  <a:schemeClr val="accent2"/>
                </a:solidFill>
              </a:rPr>
            </a:br>
            <a:r>
              <a:rPr sz="2400" dirty="0" smtClean="0">
                <a:solidFill>
                  <a:schemeClr val="accent2"/>
                </a:solidFill>
              </a:rPr>
              <a:t>« ЗОЛОТОЕ СВЯТИЛИЩЕ»</a:t>
            </a:r>
            <a:endParaRPr sz="3600" dirty="0">
              <a:solidFill>
                <a:schemeClr val="accent2"/>
              </a:solidFill>
            </a:endParaRPr>
          </a:p>
        </p:txBody>
      </p:sp>
      <p:pic>
        <p:nvPicPr>
          <p:cNvPr id="26626" name="Picture 2" descr="сыгъзарин дзуар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14538" y="1390650"/>
            <a:ext cx="7129462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571500" y="1571625"/>
            <a:ext cx="3857625" cy="45720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sz="180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sz="180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sz="180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sz="180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sz="180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ВОТ ЭТИ -ТО   ТРИ , ИДУЩИЕ ИЗ ГЛУБИНЫ ВЕКОВ , ЦВЕТА  И   ВДОХНОВИЛИ АВТОРОВ  НОВОГО  ГОСУДАРСТВЕННОГО  СИМВОЛА  НАШЕЙ   РЕСПУБЛИКИ .  </a:t>
            </a:r>
            <a:br>
              <a:rPr sz="180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sz="180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 </a:t>
            </a:r>
            <a:br>
              <a:rPr sz="180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sz="180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 НЫНЕШНИЙ   ФЛАГ  РСО-АЛАНИЯ   БЫЛ УТВЕРЖДЕН  ЗАКОНОМ   ОТ  24  НОЯБРЯ 1994  ГОДА    « О ГОСУДАРСТВЕННОМ ФЛАГЕ   РСО – АЛАНИЯ». ГОСДАРСТВЕННЫЙ   ФЛАГ  РСО – АЛАНИЯ ПРЕДСТАВЛЯЕТ  СОБОЙ   ПОЛОТНИЩЕ ПРЯМОУГОЛЬНОЙ  ФОРМЫ, СОСТОЯЩЕЕ  ИЗ   ПОЛОС БЕЛОГО, ЖЕЛТОГО  И  КРАСНОГО  ЦВЕТОВ.</a:t>
            </a:r>
            <a:br>
              <a:rPr sz="180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smtClean="0">
                <a:solidFill>
                  <a:srgbClr val="6B626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 </a:t>
            </a:r>
          </a:p>
        </p:txBody>
      </p:sp>
      <p:pic>
        <p:nvPicPr>
          <p:cNvPr id="28674" name="Picture 2" descr="флаг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4713" y="2643188"/>
            <a:ext cx="4459287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roducingPowerPoint2007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53000"/>
                <a:satMod val="200000"/>
              </a:schemeClr>
              <a:schemeClr val="phClr">
                <a:tint val="78000"/>
                <a:satMod val="230000"/>
              </a:schemeClr>
            </a:duotone>
          </a:blip>
          <a:tile tx="0" ty="0" sx="90000" sy="90000" flip="none" algn="t"/>
        </a:blipFill>
      </a:bgFillStyleLst>
    </a:fmtScheme>
  </a:themeElements>
  <a:objectDefaults>
    <a:spDef>
      <a:spPr>
        <a:ln w="38100" cap="flat" cmpd="sng" algn="ctr">
          <a:noFill/>
          <a:prstDash val="solid"/>
        </a:ln>
        <a:effectLst>
          <a:outerShdw blurRad="50800" dist="50800" dir="2700000" algn="tl" rotWithShape="0">
            <a:srgbClr val="000000">
              <a:alpha val="43137"/>
            </a:srgbClr>
          </a:outerShdw>
        </a:effectLst>
        <a:scene3d>
          <a:camera prst="perspectiveHeroicExtremeLeftFacing"/>
          <a:lightRig rig="threePt" dir="t"/>
        </a:scene3d>
      </a:spPr>
      <a:bodyPr rtlCol="0" anchor="ctr"/>
      <a:lstStyle>
        <a:defPPr algn="ctr">
          <a:defRPr sz="2400" dirty="0"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quity">
    <a:dk1>
      <a:sysClr val="windowText" lastClr="000000"/>
    </a:dk1>
    <a:lt1>
      <a:sysClr val="window" lastClr="FFFFFF"/>
    </a:lt1>
    <a:dk2>
      <a:srgbClr val="696464"/>
    </a:dk2>
    <a:lt2>
      <a:srgbClr val="E9E5DC"/>
    </a:lt2>
    <a:accent1>
      <a:srgbClr val="D34817"/>
    </a:accent1>
    <a:accent2>
      <a:srgbClr val="9B2D1F"/>
    </a:accent2>
    <a:accent3>
      <a:srgbClr val="A28E6A"/>
    </a:accent3>
    <a:accent4>
      <a:srgbClr val="956251"/>
    </a:accent4>
    <a:accent5>
      <a:srgbClr val="918485"/>
    </a:accent5>
    <a:accent6>
      <a:srgbClr val="855D5D"/>
    </a:accent6>
    <a:hlink>
      <a:srgbClr val="CC9900"/>
    </a:hlink>
    <a:folHlink>
      <a:srgbClr val="96A9A9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IntroducingPowerPoint2007</Template>
  <TotalTime>168</TotalTime>
  <Words>623</Words>
  <Application>Microsoft Office PowerPoint</Application>
  <PresentationFormat>Экран (4:3)</PresentationFormat>
  <Paragraphs>92</Paragraphs>
  <Slides>19</Slides>
  <Notes>18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Шаблон оформления</vt:lpstr>
      </vt:variant>
      <vt:variant>
        <vt:i4>8</vt:i4>
      </vt:variant>
      <vt:variant>
        <vt:lpstr>Заголовки слайдов</vt:lpstr>
      </vt:variant>
      <vt:variant>
        <vt:i4>19</vt:i4>
      </vt:variant>
    </vt:vector>
  </HeadingPairs>
  <TitlesOfParts>
    <vt:vector size="34" baseType="lpstr">
      <vt:lpstr>Arial</vt:lpstr>
      <vt:lpstr>Corbel</vt:lpstr>
      <vt:lpstr>Wingdings</vt:lpstr>
      <vt:lpstr>Wingdings 2</vt:lpstr>
      <vt:lpstr>Wingdings 3</vt:lpstr>
      <vt:lpstr>Calibri</vt:lpstr>
      <vt:lpstr>Times New Roman</vt:lpstr>
      <vt:lpstr>IntroducingPowerPoint2007</vt:lpstr>
      <vt:lpstr>IntroducingPowerPoint2007</vt:lpstr>
      <vt:lpstr>IntroducingPowerPoint2007</vt:lpstr>
      <vt:lpstr>IntroducingPowerPoint2007</vt:lpstr>
      <vt:lpstr>IntroducingPowerPoint2007</vt:lpstr>
      <vt:lpstr>IntroducingPowerPoint2007</vt:lpstr>
      <vt:lpstr>IntroducingPowerPoint2007</vt:lpstr>
      <vt:lpstr>IntroducingPowerPoint2007</vt:lpstr>
      <vt:lpstr>Слайд 1</vt:lpstr>
      <vt:lpstr>Слайд 2</vt:lpstr>
      <vt:lpstr>Слайд 3</vt:lpstr>
      <vt:lpstr>Слайд 4</vt:lpstr>
      <vt:lpstr>Слайд 5</vt:lpstr>
      <vt:lpstr>УРС–ДЗУАР - «БЕЛОЕ СВЯТИЛИЩЕ» </vt:lpstr>
      <vt:lpstr>СЫРХ – ДЗУАР –     « КРАСНОЕ СВЯТИЛИЩЕ»</vt:lpstr>
      <vt:lpstr>   СЫГЪЗАРИН ДЗУАР –  « ЗОЛОТОЕ СВЯТИЛИЩЕ»</vt:lpstr>
      <vt:lpstr>  ВОТ ЭТИ -ТО   ТРИ , ИДУЩИЕ ИЗ ГЛУБИНЫ ВЕКОВ , ЦВЕТА  И   ВДОХНОВИЛИ АВТОРОВ  НОВОГО  ГОСУДАРСТВЕННОГО  СИМВОЛА  НАШЕЙ   РЕСПУБЛИКИ .      НЫНЕШНИЙ   ФЛАГ  РСО-АЛАНИЯ   БЫЛ УТВЕРЖДЕН  ЗАКОНОМ   ОТ  24  НОЯБРЯ 1994  ГОДА    « О ГОСУДАРСТВЕННОМ ФЛАГЕ   РСО – АЛАНИЯ». ГОСДАРСТВЕННЫЙ   ФЛАГ  РСО – АЛАНИЯ ПРЕДСТАВЛЯЕТ  СОБОЙ   ПОЛОТНИЩЕ ПРЯМОУГОЛЬНОЙ  ФОРМЫ, СОСТОЯЩЕЕ  ИЗ   ПОЛОС БЕЛОГО, ЖЕЛТОГО  И  КРАСНОГО  ЦВЕТОВ.  </vt:lpstr>
      <vt:lpstr>Слайд 10</vt:lpstr>
      <vt:lpstr>Слайд 11</vt:lpstr>
      <vt:lpstr>В  ОСНОВЕ  ЕГО  СЛУЖИТ   РИСУНОК, ВЫПОЛНЕННЫЙ  В 1735 Г.    ГРУЗИНСКИМ ЦАРЕВИЧЕМ   ВАХУШТИ    БАГРАТИОНИ.</vt:lpstr>
      <vt:lpstr>НА  НОВОМ  ГЕРБЕ  БАРС  И  ЗЕМЛЯ , ПО  КОТОРОЙ  ОН  СТУПАЕТ,  ИМЕЮТ ЗОЛОТОЙ  ЦВЕТ.  ФОНОМ  СЛУЖАТ СЕМЬ  ГОРНЫХ  ВЕРШИН , РАСПОЛОЖЕННЫХ  В  ТРИ  РЯДА . ЧИСЛО  7  У ОСЕТИН , КАК  И  У МНОГИХ  ДРУГИХ  НАРОДОВ , ИМЕЕТ ОСОБОЕ   ЗНАЧЕНИЕ .</vt:lpstr>
      <vt:lpstr>   БОЖЕСТВО  АВД – ДЗУАРЫ  В  МИФОЛОГИИ  АЛАН – БУКВАЛЬНО  «СЕМЬ СВЯТЫХ  БОГОВ»,  СОЧЕТАЛО  В  СЕБЕ СЕМЬ  ОБЩИХ   И  МЕСТНЫХ  БОЖЕСТВ.   ОТ  НИХ  ЗАВИСЕЛИ  УРОЖАЙ   ХЛЕБНЫХ ЗЛАКОВ,  УВЕЛИЧЕНИЕ  ПОГОЛОВЬЯ ДОМАШНЕГО   СКОТА ,   ИЗБАВЛЕНИЕ ЛЮДЕЙ  И  ЖИВОТНЫХ  ОТ  БОЛЕЗНЕЙ .    </vt:lpstr>
      <vt:lpstr>Слайд 15</vt:lpstr>
      <vt:lpstr>ГИМН-ЭТО ТОРЖЕСТВЕННАЯ ПЕСНЯ, ПРИНЯТАЯ КАК СИМВОЛ ГОСУДАРСТВЕННОГО ИЛИ СОЦИАЛЬНОГО ЕДИНСТВА. НАРЯДУ  С  ГЕРБОМ  И  ФЛАГОМ   ГИМН  РСО – АЛАНИЯ ЯВЛЯЕТСЯ ГОСУДАРСТВЕННЫМ  СИМВОЛОМ  РСО – АЛАНИЯ. ОН ДОЛЖЕН ЗВУЧАТЬ ВО ВСЕХ ТОРЖЕСТВЕННЫХ СЛУЧАЯХ, НА СПОРТИВНЫХ СОРЕВНОВАНИЯХ. </vt:lpstr>
      <vt:lpstr>                        ГИМН</vt:lpstr>
      <vt:lpstr>Слайд 18</vt:lpstr>
      <vt:lpstr>    СПАСИБО      ЗА    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/>
  <cp:lastModifiedBy/>
  <cp:revision>25</cp:revision>
  <dcterms:created xsi:type="dcterms:W3CDTF">2014-01-16T09:26:42Z</dcterms:created>
  <dcterms:modified xsi:type="dcterms:W3CDTF">2014-01-26T09:59:34Z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LCID">
    <vt:i4>1049</vt:i4>
  </property>
  <property fmtid="{D5CDD505-2E9C-101B-9397-08002B2CF9AE}" pid="3" name="_Version">
    <vt:lpwstr>12.0.4518</vt:lpwstr>
  </property>
</Properties>
</file>